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2"/>
  </p:notesMasterIdLst>
  <p:sldIdLst>
    <p:sldId id="256" r:id="rId2"/>
    <p:sldId id="271" r:id="rId3"/>
    <p:sldId id="257" r:id="rId4"/>
    <p:sldId id="258" r:id="rId5"/>
    <p:sldId id="260" r:id="rId6"/>
    <p:sldId id="261" r:id="rId7"/>
    <p:sldId id="263" r:id="rId8"/>
    <p:sldId id="267" r:id="rId9"/>
    <p:sldId id="270" r:id="rId10"/>
    <p:sldId id="268" r:id="rId11"/>
    <p:sldId id="269" r:id="rId12"/>
    <p:sldId id="273" r:id="rId13"/>
    <p:sldId id="274" r:id="rId14"/>
    <p:sldId id="275" r:id="rId15"/>
    <p:sldId id="276" r:id="rId16"/>
    <p:sldId id="277" r:id="rId17"/>
    <p:sldId id="278" r:id="rId18"/>
    <p:sldId id="279" r:id="rId19"/>
    <p:sldId id="280" r:id="rId20"/>
    <p:sldId id="281" r:id="rId21"/>
    <p:sldId id="282" r:id="rId22"/>
    <p:sldId id="283" r:id="rId23"/>
    <p:sldId id="284" r:id="rId24"/>
    <p:sldId id="285" r:id="rId25"/>
    <p:sldId id="286" r:id="rId26"/>
    <p:sldId id="287" r:id="rId27"/>
    <p:sldId id="289" r:id="rId28"/>
    <p:sldId id="290" r:id="rId29"/>
    <p:sldId id="291" r:id="rId30"/>
    <p:sldId id="292" r:id="rId31"/>
    <p:sldId id="293" r:id="rId32"/>
    <p:sldId id="294" r:id="rId33"/>
    <p:sldId id="295" r:id="rId34"/>
    <p:sldId id="296" r:id="rId35"/>
    <p:sldId id="297" r:id="rId36"/>
    <p:sldId id="298" r:id="rId37"/>
    <p:sldId id="299" r:id="rId38"/>
    <p:sldId id="300" r:id="rId39"/>
    <p:sldId id="301" r:id="rId40"/>
    <p:sldId id="302" r:id="rId41"/>
    <p:sldId id="306" r:id="rId42"/>
    <p:sldId id="307" r:id="rId43"/>
    <p:sldId id="308" r:id="rId44"/>
    <p:sldId id="309" r:id="rId45"/>
    <p:sldId id="310" r:id="rId46"/>
    <p:sldId id="311" r:id="rId47"/>
    <p:sldId id="312" r:id="rId48"/>
    <p:sldId id="313" r:id="rId49"/>
    <p:sldId id="314" r:id="rId50"/>
    <p:sldId id="304"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FFFFFF"/>
    <a:srgbClr val="CCFF66"/>
    <a:srgbClr val="66DA46"/>
    <a:srgbClr val="00CC00"/>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996" y="-4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4299BAA-2C69-42DD-B54E-F91BA630AF15}" type="datetimeFigureOut">
              <a:rPr lang="en-US" smtClean="0"/>
              <a:pPr/>
              <a:t>6/9/2020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9F7D4E-F9DF-4FFD-B0A7-BB116CF449F7}" type="slidenum">
              <a:rPr lang="en-US" smtClean="0"/>
              <a:pPr/>
              <a:t>‹#›</a:t>
            </a:fld>
            <a:endParaRPr lang="en-US"/>
          </a:p>
        </p:txBody>
      </p:sp>
    </p:spTree>
    <p:extLst>
      <p:ext uri="{BB962C8B-B14F-4D97-AF65-F5344CB8AC3E}">
        <p14:creationId xmlns:p14="http://schemas.microsoft.com/office/powerpoint/2010/main" val="22160042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D8BD707-D9CF-40AE-B4C6-C98DA3205C09}" type="datetimeFigureOut">
              <a:rPr lang="en-US" smtClean="0"/>
              <a:pPr/>
              <a:t>6/9/2020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6/9/2020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6/9/2020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6/9/2020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6/9/2020</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1D8BD707-D9CF-40AE-B4C6-C98DA3205C09}" type="datetimeFigureOut">
              <a:rPr lang="en-US" smtClean="0"/>
              <a:pPr/>
              <a:t>6/9/2020</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D8BD707-D9CF-40AE-B4C6-C98DA3205C09}" type="datetimeFigureOut">
              <a:rPr lang="en-US" smtClean="0"/>
              <a:pPr/>
              <a:t>6/9/2020</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1D8BD707-D9CF-40AE-B4C6-C98DA3205C09}" type="datetimeFigureOut">
              <a:rPr lang="en-US" smtClean="0"/>
              <a:pPr/>
              <a:t>6/9/2020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D8BD707-D9CF-40AE-B4C6-C98DA3205C09}" type="datetimeFigureOut">
              <a:rPr lang="en-US" smtClean="0"/>
              <a:pPr/>
              <a:t>6/9/2020</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6F15528-21DE-4FAA-801E-634DDDAF4B2B}"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6/9/2020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6/9/2020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D8BD707-D9CF-40AE-B4C6-C98DA3205C09}" type="datetimeFigureOut">
              <a:rPr lang="en-US" smtClean="0"/>
              <a:pPr/>
              <a:t>6/9/2020</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81000"/>
            <a:ext cx="7772400" cy="4953000"/>
          </a:xfrm>
        </p:spPr>
        <p:txBody>
          <a:bodyPr>
            <a:normAutofit fontScale="90000"/>
          </a:bodyPr>
          <a:lstStyle/>
          <a:p>
            <a:pPr algn="ctr"/>
            <a:r>
              <a:rPr lang="en-US" sz="3200" dirty="0" smtClean="0"/>
              <a:t/>
            </a:r>
            <a:br>
              <a:rPr lang="en-US" sz="3200" dirty="0" smtClean="0"/>
            </a:br>
            <a:r>
              <a:rPr lang="en-US" sz="3200" dirty="0" smtClean="0"/>
              <a:t/>
            </a:r>
            <a:br>
              <a:rPr lang="en-US" sz="3200" dirty="0" smtClean="0"/>
            </a:br>
            <a:r>
              <a:rPr lang="en-US" sz="3200" dirty="0"/>
              <a:t/>
            </a:r>
            <a:br>
              <a:rPr lang="en-US" sz="3200" dirty="0"/>
            </a:br>
            <a:r>
              <a:rPr lang="en-US" sz="3200" dirty="0" smtClean="0"/>
              <a:t/>
            </a:r>
            <a:br>
              <a:rPr lang="en-US" sz="3200" dirty="0" smtClean="0"/>
            </a:br>
            <a:r>
              <a:rPr lang="en-US" sz="3200" dirty="0"/>
              <a:t/>
            </a:r>
            <a:br>
              <a:rPr lang="en-US" sz="3200" dirty="0"/>
            </a:br>
            <a:r>
              <a:rPr lang="en-US" sz="3200" dirty="0" smtClean="0"/>
              <a:t/>
            </a:r>
            <a:br>
              <a:rPr lang="en-US" sz="3200" dirty="0" smtClean="0"/>
            </a:br>
            <a:r>
              <a:rPr lang="en-US" sz="3200" dirty="0" smtClean="0"/>
              <a:t>KNOWLEDGE INSTITUTE OF TECHNOLOGY.</a:t>
            </a:r>
            <a:br>
              <a:rPr lang="en-US" sz="3200" dirty="0" smtClean="0"/>
            </a:br>
            <a:r>
              <a:rPr lang="en-US" sz="3200" dirty="0" smtClean="0"/>
              <a:t>DEPARTMENT </a:t>
            </a:r>
            <a:r>
              <a:rPr lang="en-US" sz="3200" dirty="0" smtClean="0"/>
              <a:t>OF ENGLISH</a:t>
            </a:r>
            <a:br>
              <a:rPr lang="en-US" sz="3200" dirty="0" smtClean="0"/>
            </a:br>
            <a:r>
              <a:rPr lang="en-US" sz="3200" dirty="0" smtClean="0">
                <a:solidFill>
                  <a:srgbClr val="FFC000"/>
                </a:solidFill>
                <a:latin typeface="Century" pitchFamily="18" charset="0"/>
              </a:rPr>
              <a:t>Welcomes</a:t>
            </a:r>
            <a:r>
              <a:rPr lang="en-US" sz="3200" dirty="0" smtClean="0">
                <a:latin typeface="Century" pitchFamily="18" charset="0"/>
              </a:rPr>
              <a:t> </a:t>
            </a:r>
            <a:r>
              <a:rPr lang="en-US" sz="3200" dirty="0" smtClean="0"/>
              <a:t/>
            </a:r>
            <a:br>
              <a:rPr lang="en-US" sz="3200" dirty="0" smtClean="0"/>
            </a:br>
            <a:r>
              <a:rPr lang="en-US" sz="4400" dirty="0" smtClean="0"/>
              <a:t/>
            </a:r>
            <a:br>
              <a:rPr lang="en-US" sz="4400" dirty="0" smtClean="0"/>
            </a:br>
            <a:r>
              <a:rPr lang="en-US" sz="3600" dirty="0" smtClean="0">
                <a:solidFill>
                  <a:srgbClr val="FF6600"/>
                </a:solidFill>
              </a:rPr>
              <a:t>NOTE TAKING</a:t>
            </a:r>
            <a:br>
              <a:rPr lang="en-US" sz="3600" dirty="0" smtClean="0">
                <a:solidFill>
                  <a:srgbClr val="FF6600"/>
                </a:solidFill>
              </a:rPr>
            </a:br>
            <a:r>
              <a:rPr lang="en-US" sz="3600" dirty="0" smtClean="0">
                <a:solidFill>
                  <a:srgbClr val="FF6600"/>
                </a:solidFill>
              </a:rPr>
              <a:t>(</a:t>
            </a:r>
            <a:r>
              <a:rPr lang="en-IN" sz="3600" dirty="0">
                <a:solidFill>
                  <a:srgbClr val="FF6600"/>
                </a:solidFill>
              </a:rPr>
              <a:t>Communicative</a:t>
            </a:r>
            <a:r>
              <a:rPr lang="en-US" sz="3600" dirty="0">
                <a:solidFill>
                  <a:srgbClr val="FF6600"/>
                </a:solidFill>
              </a:rPr>
              <a:t> </a:t>
            </a:r>
            <a:r>
              <a:rPr lang="en-US" sz="3600" dirty="0" smtClean="0">
                <a:solidFill>
                  <a:srgbClr val="FF6600"/>
                </a:solidFill>
              </a:rPr>
              <a:t>English)</a:t>
            </a:r>
            <a:r>
              <a:rPr lang="en-US" sz="3600" dirty="0" smtClean="0">
                <a:solidFill>
                  <a:srgbClr val="FF6600"/>
                </a:solidFill>
              </a:rPr>
              <a:t/>
            </a:r>
            <a:br>
              <a:rPr lang="en-US" sz="3600" dirty="0" smtClean="0">
                <a:solidFill>
                  <a:srgbClr val="FF6600"/>
                </a:solidFill>
              </a:rPr>
            </a:br>
            <a:r>
              <a:rPr lang="en-US" sz="4000" dirty="0" smtClean="0">
                <a:solidFill>
                  <a:srgbClr val="FF6600"/>
                </a:solidFill>
              </a:rPr>
              <a:t/>
            </a:r>
            <a:br>
              <a:rPr lang="en-US" sz="4000" dirty="0" smtClean="0">
                <a:solidFill>
                  <a:srgbClr val="FF6600"/>
                </a:solidFill>
              </a:rPr>
            </a:br>
            <a:r>
              <a:rPr lang="en-US" sz="4000" dirty="0" smtClean="0">
                <a:solidFill>
                  <a:srgbClr val="FF6600"/>
                </a:solidFill>
              </a:rPr>
              <a:t>                     </a:t>
            </a:r>
            <a:r>
              <a:rPr lang="en-US" sz="2400" dirty="0" smtClean="0">
                <a:solidFill>
                  <a:srgbClr val="FF6600"/>
                </a:solidFill>
              </a:rPr>
              <a:t>by</a:t>
            </a:r>
            <a:r>
              <a:rPr lang="en-US" sz="3200" dirty="0" smtClean="0">
                <a:solidFill>
                  <a:srgbClr val="FF6600"/>
                </a:solidFill>
              </a:rPr>
              <a:t> </a:t>
            </a:r>
            <a:r>
              <a:rPr lang="en-US" sz="3200" dirty="0" smtClean="0">
                <a:solidFill>
                  <a:srgbClr val="FF6600"/>
                </a:solidFill>
              </a:rPr>
              <a:t/>
            </a:r>
            <a:br>
              <a:rPr lang="en-US" sz="3200" dirty="0" smtClean="0">
                <a:solidFill>
                  <a:srgbClr val="FF6600"/>
                </a:solidFill>
              </a:rPr>
            </a:br>
            <a:r>
              <a:rPr lang="en-US" sz="3200" dirty="0" smtClean="0">
                <a:solidFill>
                  <a:srgbClr val="FF6600"/>
                </a:solidFill>
              </a:rPr>
              <a:t>                               </a:t>
            </a:r>
            <a:r>
              <a:rPr lang="en-US" sz="2800" dirty="0" err="1" smtClean="0">
                <a:solidFill>
                  <a:srgbClr val="FF6600"/>
                </a:solidFill>
              </a:rPr>
              <a:t>K.Anand</a:t>
            </a:r>
            <a:r>
              <a:rPr lang="en-US" sz="2800" dirty="0" smtClean="0">
                <a:solidFill>
                  <a:srgbClr val="FF6600"/>
                </a:solidFill>
              </a:rPr>
              <a:t> </a:t>
            </a:r>
            <a:r>
              <a:rPr lang="en-US" sz="2800" dirty="0" smtClean="0">
                <a:solidFill>
                  <a:srgbClr val="FF6600"/>
                </a:solidFill>
              </a:rPr>
              <a:t>Kumar</a:t>
            </a:r>
            <a:r>
              <a:rPr lang="en-US" sz="3200" dirty="0" smtClean="0">
                <a:solidFill>
                  <a:srgbClr val="FF6600"/>
                </a:solidFill>
              </a:rPr>
              <a:t/>
            </a:r>
            <a:br>
              <a:rPr lang="en-US" sz="3200" dirty="0" smtClean="0">
                <a:solidFill>
                  <a:srgbClr val="FF6600"/>
                </a:solidFill>
              </a:rPr>
            </a:br>
            <a:r>
              <a:rPr lang="en-US" sz="3200" dirty="0" smtClean="0">
                <a:solidFill>
                  <a:srgbClr val="FF6600"/>
                </a:solidFill>
              </a:rPr>
              <a:t>                              </a:t>
            </a:r>
            <a:r>
              <a:rPr lang="en-US" sz="2400" dirty="0" smtClean="0">
                <a:solidFill>
                  <a:srgbClr val="FF6600"/>
                </a:solidFill>
              </a:rPr>
              <a:t>Asst. Prof. in English</a:t>
            </a:r>
            <a:endParaRPr lang="en-US" sz="4400" dirty="0">
              <a:solidFill>
                <a:srgbClr val="FF6600"/>
              </a:solidFill>
            </a:endParaRPr>
          </a:p>
        </p:txBody>
      </p:sp>
    </p:spTree>
  </p:cSld>
  <p:clrMapOvr>
    <a:masterClrMapping/>
  </p:clrMapOvr>
  <p:transition spd="slow" advTm="10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1"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40000"/>
                <a:lumOff val="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938528"/>
            <a:ext cx="7696200" cy="3700272"/>
          </a:xfrm>
        </p:spPr>
        <p:txBody>
          <a:bodyPr/>
          <a:lstStyle/>
          <a:p>
            <a:pPr algn="just">
              <a:buNone/>
            </a:pPr>
            <a:r>
              <a:rPr lang="en-US" dirty="0" smtClean="0"/>
              <a:t> </a:t>
            </a:r>
            <a:r>
              <a:rPr lang="en-US" sz="3200" dirty="0" smtClean="0"/>
              <a:t> </a:t>
            </a:r>
            <a:r>
              <a:rPr lang="en-US" sz="2800" dirty="0" smtClean="0"/>
              <a:t>Indian summer is a </a:t>
            </a:r>
            <a:r>
              <a:rPr lang="en-US" sz="2800" u="sng" dirty="0" smtClean="0"/>
              <a:t>cruel season</a:t>
            </a:r>
            <a:r>
              <a:rPr lang="en-US" sz="2800" dirty="0" smtClean="0"/>
              <a:t>. The heat of summer could </a:t>
            </a:r>
            <a:r>
              <a:rPr lang="en-US" sz="2800" u="sng" dirty="0" smtClean="0"/>
              <a:t>take away one’s strength</a:t>
            </a:r>
            <a:r>
              <a:rPr lang="en-US" sz="2800" dirty="0" smtClean="0"/>
              <a:t> and </a:t>
            </a:r>
            <a:r>
              <a:rPr lang="en-US" sz="2800" u="sng" dirty="0" smtClean="0"/>
              <a:t>energy</a:t>
            </a:r>
            <a:r>
              <a:rPr lang="en-US" sz="2800" dirty="0" smtClean="0"/>
              <a:t> and it could be </a:t>
            </a:r>
            <a:r>
              <a:rPr lang="en-US" sz="2800" u="sng" dirty="0" smtClean="0"/>
              <a:t>fatal</a:t>
            </a:r>
            <a:r>
              <a:rPr lang="en-US" sz="2800" dirty="0" smtClean="0"/>
              <a:t> especially to those who are frequently </a:t>
            </a:r>
            <a:r>
              <a:rPr lang="en-US" sz="2800" u="sng" dirty="0" smtClean="0"/>
              <a:t>exposed to direct sunlight</a:t>
            </a:r>
            <a:r>
              <a:rPr lang="en-US" sz="2800" dirty="0" smtClean="0"/>
              <a:t> and heat in summer.</a:t>
            </a:r>
          </a:p>
          <a:p>
            <a:pPr algn="just">
              <a:buNone/>
            </a:pPr>
            <a:endParaRPr lang="en-US" dirty="0"/>
          </a:p>
        </p:txBody>
      </p:sp>
      <p:sp>
        <p:nvSpPr>
          <p:cNvPr id="3" name="Title 2"/>
          <p:cNvSpPr>
            <a:spLocks noGrp="1"/>
          </p:cNvSpPr>
          <p:nvPr>
            <p:ph type="title"/>
          </p:nvPr>
        </p:nvSpPr>
        <p:spPr>
          <a:xfrm>
            <a:off x="457200" y="609600"/>
            <a:ext cx="8229600" cy="1143000"/>
          </a:xfrm>
        </p:spPr>
        <p:txBody>
          <a:bodyPr>
            <a:normAutofit fontScale="90000"/>
          </a:bodyPr>
          <a:lstStyle/>
          <a:p>
            <a:r>
              <a:rPr lang="en-US" u="sng" dirty="0" smtClean="0">
                <a:solidFill>
                  <a:srgbClr val="FF0000"/>
                </a:solidFill>
              </a:rPr>
              <a:t>Read the passage and make notes of it.</a:t>
            </a:r>
            <a:endParaRPr lang="en-US" u="sng" dirty="0">
              <a:solidFill>
                <a:srgbClr val="FF0000"/>
              </a:solidFill>
            </a:endParaRP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4)">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7" presetClass="entr" presetSubtype="0" fill="hold" grpId="0" nodeType="clickEffect">
                                  <p:stCondLst>
                                    <p:cond delay="0"/>
                                  </p:stCondLst>
                                  <p:iterate type="lt">
                                    <p:tmPct val="50000"/>
                                  </p:iterate>
                                  <p:childTnLst>
                                    <p:set>
                                      <p:cBhvr>
                                        <p:cTn id="11" dur="1" fill="hold">
                                          <p:stCondLst>
                                            <p:cond delay="0"/>
                                          </p:stCondLst>
                                        </p:cTn>
                                        <p:tgtEl>
                                          <p:spTgt spid="2">
                                            <p:txEl>
                                              <p:pRg st="0" end="0"/>
                                            </p:txEl>
                                          </p:spTgt>
                                        </p:tgtEl>
                                        <p:attrNameLst>
                                          <p:attrName>style.visibility</p:attrName>
                                        </p:attrNameLst>
                                      </p:cBhvr>
                                      <p:to>
                                        <p:strVal val="visible"/>
                                      </p:to>
                                    </p:set>
                                    <p:anim calcmode="discrete" valueType="clr">
                                      <p:cBhvr override="childStyle">
                                        <p:cTn id="12" dur="80"/>
                                        <p:tgtEl>
                                          <p:spTgt spid="2">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2">
                                            <p:txEl>
                                              <p:pRg st="0" end="0"/>
                                            </p:txEl>
                                          </p:spTgt>
                                        </p:tgtEl>
                                        <p:attrNameLst>
                                          <p:attrName>fillcolor</p:attrName>
                                        </p:attrNameLst>
                                      </p:cBhvr>
                                      <p:tavLst>
                                        <p:tav tm="0">
                                          <p:val>
                                            <p:clrVal>
                                              <a:schemeClr val="accent2"/>
                                            </p:clrVal>
                                          </p:val>
                                        </p:tav>
                                        <p:tav tm="50000">
                                          <p:val>
                                            <p:clrVal>
                                              <a:schemeClr val="hlink"/>
                                            </p:clrVal>
                                          </p:val>
                                        </p:tav>
                                      </p:tavLst>
                                    </p:anim>
                                    <p:set>
                                      <p:cBhvr>
                                        <p:cTn id="14" dur="80"/>
                                        <p:tgtEl>
                                          <p:spTgt spid="2">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FF6600"/>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533400"/>
            <a:ext cx="8229600" cy="5638800"/>
          </a:xfrm>
        </p:spPr>
        <p:txBody>
          <a:bodyPr>
            <a:normAutofit/>
          </a:bodyPr>
          <a:lstStyle/>
          <a:p>
            <a:pPr algn="just"/>
            <a:r>
              <a:rPr lang="en-US" sz="2800" dirty="0" smtClean="0"/>
              <a:t>During summer one would experience </a:t>
            </a:r>
            <a:r>
              <a:rPr lang="en-US" sz="2800" u="sng" dirty="0" smtClean="0"/>
              <a:t>loss of appetite</a:t>
            </a:r>
            <a:r>
              <a:rPr lang="en-US" sz="2800" dirty="0" smtClean="0"/>
              <a:t> and consequently </a:t>
            </a:r>
            <a:r>
              <a:rPr lang="en-US" sz="2800" u="sng" dirty="0" smtClean="0"/>
              <a:t>lack of energy</a:t>
            </a:r>
            <a:r>
              <a:rPr lang="en-US" sz="2800" dirty="0" smtClean="0"/>
              <a:t> to do anything at all. Much of the water content in the body </a:t>
            </a:r>
            <a:r>
              <a:rPr lang="en-US" sz="2800" u="sng" dirty="0" smtClean="0"/>
              <a:t>gets evaporated</a:t>
            </a:r>
            <a:r>
              <a:rPr lang="en-US" sz="2800" dirty="0" smtClean="0"/>
              <a:t> so that the body suffers from insufficient presence of water. If uncared for, this would </a:t>
            </a:r>
            <a:r>
              <a:rPr lang="en-US" sz="2800" u="sng" dirty="0" smtClean="0"/>
              <a:t>lead to dehydration</a:t>
            </a:r>
            <a:r>
              <a:rPr lang="en-US" sz="2800" dirty="0" smtClean="0"/>
              <a:t>. The </a:t>
            </a:r>
            <a:r>
              <a:rPr lang="en-US" sz="2800" u="sng" dirty="0" smtClean="0"/>
              <a:t>consequences</a:t>
            </a:r>
            <a:r>
              <a:rPr lang="en-US" sz="2800" dirty="0" smtClean="0"/>
              <a:t> of dehydration would be </a:t>
            </a:r>
            <a:r>
              <a:rPr lang="en-US" sz="2800" u="sng" dirty="0" smtClean="0"/>
              <a:t>giddiness</a:t>
            </a:r>
            <a:r>
              <a:rPr lang="en-US" sz="2800" dirty="0" smtClean="0"/>
              <a:t>, </a:t>
            </a:r>
            <a:r>
              <a:rPr lang="en-US" sz="2800" u="sng" dirty="0" smtClean="0"/>
              <a:t>nausea</a:t>
            </a:r>
            <a:r>
              <a:rPr lang="en-US" sz="2800" dirty="0" smtClean="0"/>
              <a:t> and </a:t>
            </a:r>
            <a:r>
              <a:rPr lang="en-US" sz="2800" u="sng" dirty="0" smtClean="0"/>
              <a:t>sunstroke</a:t>
            </a:r>
            <a:r>
              <a:rPr lang="en-US" sz="2800" dirty="0" smtClean="0"/>
              <a:t>. Hence, it is imperative that we who live in tropical conditions should know simple ways of beating the heat and remaining healthy.</a:t>
            </a:r>
          </a:p>
          <a:p>
            <a:endParaRPr lang="en-US" dirty="0"/>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
                                            <p:txEl>
                                              <p:pRg st="0" end="0"/>
                                            </p:txEl>
                                          </p:spTgt>
                                        </p:tgtEl>
                                        <p:attrNameLst>
                                          <p:attrName>style.visibility</p:attrName>
                                        </p:attrNameLst>
                                      </p:cBhvr>
                                      <p:to>
                                        <p:strVal val="visible"/>
                                      </p:to>
                                    </p:set>
                                    <p:anim calcmode="discrete" valueType="clr">
                                      <p:cBhvr override="childStyle">
                                        <p:cTn id="7" dur="80"/>
                                        <p:tgtEl>
                                          <p:spTgt spid="2">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2">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0"/>
            <a:ext cx="8229600" cy="5562600"/>
          </a:xfrm>
        </p:spPr>
        <p:txBody>
          <a:bodyPr>
            <a:noAutofit/>
          </a:bodyPr>
          <a:lstStyle/>
          <a:p>
            <a:pPr algn="just"/>
            <a:r>
              <a:rPr lang="en-US" sz="2800" dirty="0" smtClean="0"/>
              <a:t>The simplest </a:t>
            </a:r>
            <a:r>
              <a:rPr lang="en-US" sz="2800" u="sng" dirty="0" smtClean="0"/>
              <a:t>measure</a:t>
            </a:r>
            <a:r>
              <a:rPr lang="en-US" sz="2800" dirty="0" smtClean="0"/>
              <a:t> one can adopt to fight </a:t>
            </a:r>
            <a:r>
              <a:rPr lang="en-US" sz="2800" u="sng" dirty="0" smtClean="0"/>
              <a:t>against the debilitating</a:t>
            </a:r>
            <a:r>
              <a:rPr lang="en-US" sz="2800" dirty="0" smtClean="0"/>
              <a:t> effects of heat is to </a:t>
            </a:r>
            <a:r>
              <a:rPr lang="en-US" sz="2800" u="sng" dirty="0" smtClean="0"/>
              <a:t>take lot of water</a:t>
            </a:r>
            <a:r>
              <a:rPr lang="en-US" sz="2800" dirty="0" smtClean="0"/>
              <a:t>. It is generally recommended that during summer one should take </a:t>
            </a:r>
            <a:r>
              <a:rPr lang="en-US" sz="2800" dirty="0" err="1" smtClean="0"/>
              <a:t>atleast</a:t>
            </a:r>
            <a:r>
              <a:rPr lang="en-US" sz="2800" dirty="0" smtClean="0"/>
              <a:t> </a:t>
            </a:r>
            <a:r>
              <a:rPr lang="en-US" sz="2800" u="sng" dirty="0" smtClean="0"/>
              <a:t>three to four glasses of water</a:t>
            </a:r>
            <a:r>
              <a:rPr lang="en-US" sz="2800" dirty="0" smtClean="0"/>
              <a:t> an hour. But one should remember that </a:t>
            </a:r>
            <a:r>
              <a:rPr lang="en-US" sz="2800" u="sng" dirty="0" smtClean="0"/>
              <a:t>soft drinks</a:t>
            </a:r>
            <a:r>
              <a:rPr lang="en-US" sz="2800" dirty="0" smtClean="0"/>
              <a:t> and </a:t>
            </a:r>
            <a:r>
              <a:rPr lang="en-US" sz="2800" u="sng" dirty="0" smtClean="0"/>
              <a:t>beverages</a:t>
            </a:r>
            <a:r>
              <a:rPr lang="en-US" sz="2800" dirty="0" smtClean="0"/>
              <a:t> like coffee were better </a:t>
            </a:r>
            <a:r>
              <a:rPr lang="en-US" sz="2800" u="sng" dirty="0" smtClean="0"/>
              <a:t>avoided</a:t>
            </a:r>
            <a:r>
              <a:rPr lang="en-US" sz="2800" dirty="0" smtClean="0"/>
              <a:t> in summer because being diuretic they do not help the body in retaining its water contents. Such drinks may appear to have the effect satisfying one’s thirst, but they actually cause dehydration. </a:t>
            </a:r>
          </a:p>
          <a:p>
            <a:pPr algn="just"/>
            <a:r>
              <a:rPr lang="en-US" sz="2800" dirty="0" smtClean="0"/>
              <a:t> </a:t>
            </a:r>
            <a:endParaRPr lang="en-US" sz="2800" dirty="0"/>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
                                            <p:txEl>
                                              <p:pRg st="0" end="0"/>
                                            </p:txEl>
                                          </p:spTgt>
                                        </p:tgtEl>
                                        <p:attrNameLst>
                                          <p:attrName>style.visibility</p:attrName>
                                        </p:attrNameLst>
                                      </p:cBhvr>
                                      <p:to>
                                        <p:strVal val="visible"/>
                                      </p:to>
                                    </p:set>
                                    <p:anim calcmode="discrete" valueType="clr">
                                      <p:cBhvr override="childStyle">
                                        <p:cTn id="7" dur="80"/>
                                        <p:tgtEl>
                                          <p:spTgt spid="2">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2">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2">
                                            <p:txEl>
                                              <p:pRg st="1" end="1"/>
                                            </p:txEl>
                                          </p:spTgt>
                                        </p:tgtEl>
                                        <p:attrNameLst>
                                          <p:attrName>style.visibility</p:attrName>
                                        </p:attrNameLst>
                                      </p:cBhvr>
                                      <p:to>
                                        <p:strVal val="visible"/>
                                      </p:to>
                                    </p:set>
                                    <p:anim calcmode="discrete" valueType="clr">
                                      <p:cBhvr override="childStyle">
                                        <p:cTn id="14" dur="80"/>
                                        <p:tgtEl>
                                          <p:spTgt spid="2">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2">
                                            <p:txEl>
                                              <p:pRg st="1" end="1"/>
                                            </p:txEl>
                                          </p:spTgt>
                                        </p:tgtEl>
                                        <p:attrNameLst>
                                          <p:attrName>fillcolor</p:attrName>
                                        </p:attrNameLst>
                                      </p:cBhvr>
                                      <p:tavLst>
                                        <p:tav tm="0">
                                          <p:val>
                                            <p:clrVal>
                                              <a:schemeClr val="accent2"/>
                                            </p:clrVal>
                                          </p:val>
                                        </p:tav>
                                        <p:tav tm="50000">
                                          <p:val>
                                            <p:clrVal>
                                              <a:schemeClr val="hlink"/>
                                            </p:clrVal>
                                          </p:val>
                                        </p:tav>
                                      </p:tavLst>
                                    </p:anim>
                                    <p:set>
                                      <p:cBhvr>
                                        <p:cTn id="16" dur="80"/>
                                        <p:tgtEl>
                                          <p:spTgt spid="2">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838200" y="914400"/>
            <a:ext cx="7467600" cy="4876800"/>
          </a:xfrm>
        </p:spPr>
        <p:txBody>
          <a:bodyPr>
            <a:noAutofit/>
          </a:bodyPr>
          <a:lstStyle/>
          <a:p>
            <a:pPr algn="just"/>
            <a:r>
              <a:rPr lang="en-US" sz="2800" dirty="0" smtClean="0"/>
              <a:t>Besides water, one can </a:t>
            </a:r>
            <a:r>
              <a:rPr lang="en-US" sz="2800" u="sng" dirty="0" smtClean="0"/>
              <a:t>take lemon juice</a:t>
            </a:r>
            <a:r>
              <a:rPr lang="en-US" sz="2800" dirty="0" smtClean="0"/>
              <a:t> with a pinch of salt or sugar or both. The </a:t>
            </a:r>
            <a:r>
              <a:rPr lang="en-US" sz="2800" u="sng" dirty="0" smtClean="0"/>
              <a:t>juice of fresh fruits</a:t>
            </a:r>
            <a:r>
              <a:rPr lang="en-US" sz="2800" dirty="0" smtClean="0"/>
              <a:t> is not only a rich source of minerals but also a means of retaining the water content of the body. Another very simple means is to take </a:t>
            </a:r>
            <a:r>
              <a:rPr lang="en-US" sz="2800" u="sng" dirty="0" smtClean="0"/>
              <a:t>glasses of buttermilk</a:t>
            </a:r>
            <a:r>
              <a:rPr lang="en-US" sz="2800" dirty="0" smtClean="0"/>
              <a:t> with salt and tender </a:t>
            </a:r>
            <a:r>
              <a:rPr lang="en-US" sz="2800" u="sng" dirty="0" smtClean="0"/>
              <a:t>coconut milk</a:t>
            </a:r>
            <a:r>
              <a:rPr lang="en-US" sz="2800" dirty="0" smtClean="0"/>
              <a:t> in moderation.            </a:t>
            </a:r>
            <a:br>
              <a:rPr lang="en-US" sz="2800" dirty="0" smtClean="0"/>
            </a:br>
            <a:r>
              <a:rPr lang="en-US" sz="5400" dirty="0" smtClean="0"/>
              <a:t/>
            </a:r>
            <a:br>
              <a:rPr lang="en-US" sz="5400" dirty="0" smtClean="0"/>
            </a:br>
            <a:endParaRPr lang="en-US" sz="5400"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4)">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rot="10800000" flipV="1">
            <a:off x="457200" y="685800"/>
            <a:ext cx="8229600" cy="5638800"/>
          </a:xfrm>
        </p:spPr>
        <p:txBody>
          <a:bodyPr>
            <a:noAutofit/>
          </a:bodyPr>
          <a:lstStyle/>
          <a:p>
            <a:pPr algn="just"/>
            <a:r>
              <a:rPr lang="en-US" sz="2800" b="0" dirty="0" smtClean="0"/>
              <a:t>The next simple way is to </a:t>
            </a:r>
            <a:r>
              <a:rPr lang="en-US" sz="2800" b="0" u="sng" dirty="0" smtClean="0"/>
              <a:t>take fresh vegetable</a:t>
            </a:r>
            <a:r>
              <a:rPr lang="en-US" sz="2800" b="0" dirty="0" smtClean="0"/>
              <a:t> salads preferably with salt and curd. Vegetables like </a:t>
            </a:r>
            <a:r>
              <a:rPr lang="en-US" sz="2800" b="0" u="sng" dirty="0" smtClean="0"/>
              <a:t>cucumber</a:t>
            </a:r>
            <a:r>
              <a:rPr lang="en-US" sz="2800" b="0" dirty="0" smtClean="0"/>
              <a:t>, </a:t>
            </a:r>
            <a:r>
              <a:rPr lang="en-US" sz="2800" b="0" u="sng" dirty="0" smtClean="0"/>
              <a:t>onion</a:t>
            </a:r>
            <a:r>
              <a:rPr lang="en-US" sz="2800" b="0" dirty="0" smtClean="0"/>
              <a:t>, </a:t>
            </a:r>
            <a:r>
              <a:rPr lang="en-US" sz="2800" b="0" u="sng" dirty="0" smtClean="0"/>
              <a:t>carrot</a:t>
            </a:r>
            <a:r>
              <a:rPr lang="en-US" sz="2800" b="0" dirty="0" smtClean="0"/>
              <a:t>, </a:t>
            </a:r>
            <a:r>
              <a:rPr lang="en-US" sz="2800" b="0" u="sng" dirty="0" smtClean="0"/>
              <a:t>greens</a:t>
            </a:r>
            <a:r>
              <a:rPr lang="en-US" sz="2800" b="0" dirty="0" smtClean="0"/>
              <a:t> and </a:t>
            </a:r>
            <a:r>
              <a:rPr lang="en-US" sz="2800" b="0" u="sng" dirty="0" smtClean="0"/>
              <a:t>tomato</a:t>
            </a:r>
            <a:r>
              <a:rPr lang="en-US" sz="2800" b="0" dirty="0" smtClean="0"/>
              <a:t> will be ideal salad – vegetables that supply nutrition to the body and facilitate the body to resist the harmful impact of summer heat. This is easier to do because </a:t>
            </a:r>
            <a:r>
              <a:rPr lang="en-US" sz="2800" b="0" u="sng" dirty="0" smtClean="0"/>
              <a:t>one need not go out</a:t>
            </a:r>
            <a:r>
              <a:rPr lang="en-US" sz="2800" b="0" dirty="0" smtClean="0"/>
              <a:t> of the way and spend much to get exotic fruits and vegetables. What is </a:t>
            </a:r>
            <a:r>
              <a:rPr lang="en-US" sz="2800" b="0" u="sng" dirty="0" smtClean="0"/>
              <a:t>available during the summer</a:t>
            </a:r>
            <a:r>
              <a:rPr lang="en-US" sz="2800" b="0" dirty="0" smtClean="0"/>
              <a:t> season locally will be ideal in terms of </a:t>
            </a:r>
            <a:r>
              <a:rPr lang="en-US" sz="2800" b="0" u="sng" dirty="0" smtClean="0"/>
              <a:t>nutritious value</a:t>
            </a:r>
            <a:r>
              <a:rPr lang="en-US" sz="2800" b="0" dirty="0" smtClean="0"/>
              <a:t> and in </a:t>
            </a:r>
            <a:r>
              <a:rPr lang="en-US" sz="2800" b="0" u="sng" dirty="0" smtClean="0"/>
              <a:t>not being expensive</a:t>
            </a:r>
            <a:r>
              <a:rPr lang="en-US" sz="2800" b="0" dirty="0" smtClean="0"/>
              <a:t>.</a:t>
            </a:r>
            <a:endParaRPr lang="en-US" sz="2800" b="0" dirty="0"/>
          </a:p>
        </p:txBody>
      </p:sp>
    </p:spTree>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5800" y="762000"/>
            <a:ext cx="7543800" cy="4343400"/>
          </a:xfrm>
        </p:spPr>
        <p:txBody>
          <a:bodyPr>
            <a:normAutofit/>
          </a:bodyPr>
          <a:lstStyle/>
          <a:p>
            <a:pPr algn="just"/>
            <a:r>
              <a:rPr lang="en-US" dirty="0" smtClean="0"/>
              <a:t> </a:t>
            </a:r>
            <a:r>
              <a:rPr lang="en-US" sz="2800" dirty="0" smtClean="0"/>
              <a:t>Therefore, to </a:t>
            </a:r>
            <a:r>
              <a:rPr lang="en-US" sz="2800" u="sng" dirty="0" smtClean="0"/>
              <a:t>beat the heat</a:t>
            </a:r>
            <a:r>
              <a:rPr lang="en-US" sz="2800" dirty="0" smtClean="0"/>
              <a:t> one could prepare a chart of things including the quality of water to be taken during summer so that one keeps fit and healthy and sees numerous summers off.</a:t>
            </a:r>
            <a:br>
              <a:rPr lang="en-US" sz="2800" dirty="0" smtClean="0"/>
            </a:br>
            <a:endParaRPr lang="en-US" dirty="0"/>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685800"/>
            <a:ext cx="7924800" cy="4953000"/>
          </a:xfrm>
        </p:spPr>
        <p:txBody>
          <a:bodyPr>
            <a:normAutofit/>
          </a:bodyPr>
          <a:lstStyle/>
          <a:p>
            <a:endParaRPr lang="en-US" sz="2800" dirty="0" smtClean="0"/>
          </a:p>
          <a:p>
            <a:pPr>
              <a:buNone/>
            </a:pPr>
            <a:r>
              <a:rPr lang="en-US" sz="3200" dirty="0" smtClean="0"/>
              <a:t>1. Nature of Summer</a:t>
            </a:r>
            <a:endParaRPr lang="en-US" sz="2800" dirty="0" smtClean="0"/>
          </a:p>
          <a:p>
            <a:pPr>
              <a:buNone/>
            </a:pPr>
            <a:endParaRPr lang="en-US" sz="2800" dirty="0" smtClean="0"/>
          </a:p>
          <a:p>
            <a:pPr>
              <a:buNone/>
            </a:pPr>
            <a:r>
              <a:rPr lang="en-US" sz="2800" dirty="0" smtClean="0"/>
              <a:t>    </a:t>
            </a:r>
            <a:r>
              <a:rPr lang="en-US" sz="3200" dirty="0" smtClean="0"/>
              <a:t>1.1 cruel season</a:t>
            </a:r>
          </a:p>
          <a:p>
            <a:pPr>
              <a:buNone/>
            </a:pPr>
            <a:r>
              <a:rPr lang="en-US" sz="3200" dirty="0" smtClean="0"/>
              <a:t>    1.2 take away one’s strength</a:t>
            </a:r>
          </a:p>
          <a:p>
            <a:pPr>
              <a:buNone/>
            </a:pPr>
            <a:r>
              <a:rPr lang="en-US" sz="3200" dirty="0" smtClean="0"/>
              <a:t>    1.3 take away one’s energy</a:t>
            </a:r>
          </a:p>
          <a:p>
            <a:pPr>
              <a:buNone/>
            </a:pPr>
            <a:r>
              <a:rPr lang="en-US" sz="3200" dirty="0" smtClean="0"/>
              <a:t>    1.4 fatal to those in direct sunlight</a:t>
            </a:r>
          </a:p>
          <a:p>
            <a:pPr>
              <a:buNone/>
            </a:pPr>
            <a:endParaRPr lang="en-US" sz="2800" dirty="0" smtClean="0"/>
          </a:p>
          <a:p>
            <a:pPr>
              <a:buNone/>
            </a:pPr>
            <a:r>
              <a:rPr lang="en-US" sz="2800" dirty="0" smtClean="0"/>
              <a:t> </a:t>
            </a:r>
          </a:p>
          <a:p>
            <a:pPr>
              <a:buNone/>
            </a:pPr>
            <a:endParaRPr lang="en-US" sz="2800" dirty="0" smtClean="0"/>
          </a:p>
          <a:p>
            <a:pPr>
              <a:buNone/>
            </a:pPr>
            <a:endParaRPr lang="en-US" b="1"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5">
                                            <p:txEl>
                                              <p:pRg st="8" end="8"/>
                                            </p:txEl>
                                          </p:spTgt>
                                        </p:tgtEl>
                                        <p:attrNameLst>
                                          <p:attrName>style.visibility</p:attrName>
                                        </p:attrNameLst>
                                      </p:cBhvr>
                                      <p:to>
                                        <p:strVal val="visible"/>
                                      </p:to>
                                    </p:set>
                                    <p:anim calcmode="lin" valueType="num">
                                      <p:cBhvr>
                                        <p:cTn id="7" dur="500" fill="hold"/>
                                        <p:tgtEl>
                                          <p:spTgt spid="5">
                                            <p:txEl>
                                              <p:pRg st="8" end="8"/>
                                            </p:txEl>
                                          </p:spTgt>
                                        </p:tgtEl>
                                        <p:attrNameLst>
                                          <p:attrName>ppt_w</p:attrName>
                                        </p:attrNameLst>
                                      </p:cBhvr>
                                      <p:tavLst>
                                        <p:tav tm="0">
                                          <p:val>
                                            <p:fltVal val="0"/>
                                          </p:val>
                                        </p:tav>
                                        <p:tav tm="100000">
                                          <p:val>
                                            <p:strVal val="#ppt_w"/>
                                          </p:val>
                                        </p:tav>
                                      </p:tavLst>
                                    </p:anim>
                                    <p:anim calcmode="lin" valueType="num">
                                      <p:cBhvr>
                                        <p:cTn id="8" dur="500" fill="hold"/>
                                        <p:tgtEl>
                                          <p:spTgt spid="5">
                                            <p:txEl>
                                              <p:pRg st="8" end="8"/>
                                            </p:txEl>
                                          </p:spTgt>
                                        </p:tgtEl>
                                        <p:attrNameLst>
                                          <p:attrName>ppt_h</p:attrName>
                                        </p:attrNameLst>
                                      </p:cBhvr>
                                      <p:tavLst>
                                        <p:tav tm="0">
                                          <p:val>
                                            <p:fltVal val="0"/>
                                          </p:val>
                                        </p:tav>
                                        <p:tav tm="100000">
                                          <p:val>
                                            <p:strVal val="#ppt_h"/>
                                          </p:val>
                                        </p:tav>
                                      </p:tavLst>
                                    </p:anim>
                                    <p:animEffect transition="in" filter="fade">
                                      <p:cBhvr>
                                        <p:cTn id="9" dur="500"/>
                                        <p:tgtEl>
                                          <p:spTgt spid="5">
                                            <p:txEl>
                                              <p:pRg st="8" end="8"/>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1000" fill="hold"/>
                                        <p:tgtEl>
                                          <p:spTgt spid="5">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5">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1000" fill="hold"/>
                                        <p:tgtEl>
                                          <p:spTgt spid="5">
                                            <p:txEl>
                                              <p:pRg st="3" end="3"/>
                                            </p:txEl>
                                          </p:spTgt>
                                        </p:tgtEl>
                                        <p:attrNameLst>
                                          <p:attrName>ppt_w</p:attrName>
                                        </p:attrNameLst>
                                      </p:cBhvr>
                                      <p:tavLst>
                                        <p:tav tm="0">
                                          <p:val>
                                            <p:strVal val="#ppt_w*0.70"/>
                                          </p:val>
                                        </p:tav>
                                        <p:tav tm="100000">
                                          <p:val>
                                            <p:strVal val="#ppt_w"/>
                                          </p:val>
                                        </p:tav>
                                      </p:tavLst>
                                    </p:anim>
                                    <p:anim calcmode="lin" valueType="num">
                                      <p:cBhvr>
                                        <p:cTn id="22" dur="1000" fill="hold"/>
                                        <p:tgtEl>
                                          <p:spTgt spid="5">
                                            <p:txEl>
                                              <p:pRg st="3" end="3"/>
                                            </p:txEl>
                                          </p:spTgt>
                                        </p:tgtEl>
                                        <p:attrNameLst>
                                          <p:attrName>ppt_h</p:attrName>
                                        </p:attrNameLst>
                                      </p:cBhvr>
                                      <p:tavLst>
                                        <p:tav tm="0">
                                          <p:val>
                                            <p:strVal val="#ppt_h"/>
                                          </p:val>
                                        </p:tav>
                                        <p:tav tm="100000">
                                          <p:val>
                                            <p:strVal val="#ppt_h"/>
                                          </p:val>
                                        </p:tav>
                                      </p:tavLst>
                                    </p:anim>
                                    <p:animEffect transition="in" filter="fade">
                                      <p:cBhvr>
                                        <p:cTn id="23" dur="10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1000" fill="hold"/>
                                        <p:tgtEl>
                                          <p:spTgt spid="5">
                                            <p:txEl>
                                              <p:pRg st="4" end="4"/>
                                            </p:txEl>
                                          </p:spTgt>
                                        </p:tgtEl>
                                        <p:attrNameLst>
                                          <p:attrName>ppt_w</p:attrName>
                                        </p:attrNameLst>
                                      </p:cBhvr>
                                      <p:tavLst>
                                        <p:tav tm="0">
                                          <p:val>
                                            <p:strVal val="#ppt_w*0.70"/>
                                          </p:val>
                                        </p:tav>
                                        <p:tav tm="100000">
                                          <p:val>
                                            <p:strVal val="#ppt_w"/>
                                          </p:val>
                                        </p:tav>
                                      </p:tavLst>
                                    </p:anim>
                                    <p:anim calcmode="lin" valueType="num">
                                      <p:cBhvr>
                                        <p:cTn id="29" dur="1000" fill="hold"/>
                                        <p:tgtEl>
                                          <p:spTgt spid="5">
                                            <p:txEl>
                                              <p:pRg st="4" end="4"/>
                                            </p:txEl>
                                          </p:spTgt>
                                        </p:tgtEl>
                                        <p:attrNameLst>
                                          <p:attrName>ppt_h</p:attrName>
                                        </p:attrNameLst>
                                      </p:cBhvr>
                                      <p:tavLst>
                                        <p:tav tm="0">
                                          <p:val>
                                            <p:strVal val="#ppt_h"/>
                                          </p:val>
                                        </p:tav>
                                        <p:tav tm="100000">
                                          <p:val>
                                            <p:strVal val="#ppt_h"/>
                                          </p:val>
                                        </p:tav>
                                      </p:tavLst>
                                    </p:anim>
                                    <p:animEffect transition="in" filter="fade">
                                      <p:cBhvr>
                                        <p:cTn id="30" dur="1000"/>
                                        <p:tgtEl>
                                          <p:spTgt spid="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 calcmode="lin" valueType="num">
                                      <p:cBhvr>
                                        <p:cTn id="35" dur="1000" fill="hold"/>
                                        <p:tgtEl>
                                          <p:spTgt spid="5">
                                            <p:txEl>
                                              <p:pRg st="5" end="5"/>
                                            </p:txEl>
                                          </p:spTgt>
                                        </p:tgtEl>
                                        <p:attrNameLst>
                                          <p:attrName>ppt_w</p:attrName>
                                        </p:attrNameLst>
                                      </p:cBhvr>
                                      <p:tavLst>
                                        <p:tav tm="0">
                                          <p:val>
                                            <p:strVal val="#ppt_w*0.70"/>
                                          </p:val>
                                        </p:tav>
                                        <p:tav tm="100000">
                                          <p:val>
                                            <p:strVal val="#ppt_w"/>
                                          </p:val>
                                        </p:tav>
                                      </p:tavLst>
                                    </p:anim>
                                    <p:anim calcmode="lin" valueType="num">
                                      <p:cBhvr>
                                        <p:cTn id="36" dur="1000" fill="hold"/>
                                        <p:tgtEl>
                                          <p:spTgt spid="5">
                                            <p:txEl>
                                              <p:pRg st="5" end="5"/>
                                            </p:txEl>
                                          </p:spTgt>
                                        </p:tgtEl>
                                        <p:attrNameLst>
                                          <p:attrName>ppt_h</p:attrName>
                                        </p:attrNameLst>
                                      </p:cBhvr>
                                      <p:tavLst>
                                        <p:tav tm="0">
                                          <p:val>
                                            <p:strVal val="#ppt_h"/>
                                          </p:val>
                                        </p:tav>
                                        <p:tav tm="100000">
                                          <p:val>
                                            <p:strVal val="#ppt_h"/>
                                          </p:val>
                                        </p:tav>
                                      </p:tavLst>
                                    </p:anim>
                                    <p:animEffect transition="in" filter="fade">
                                      <p:cBhvr>
                                        <p:cTn id="37" dur="1000"/>
                                        <p:tgtEl>
                                          <p:spTgt spid="5">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5">
                                            <p:txEl>
                                              <p:pRg st="6" end="6"/>
                                            </p:txEl>
                                          </p:spTgt>
                                        </p:tgtEl>
                                        <p:attrNameLst>
                                          <p:attrName>style.visibility</p:attrName>
                                        </p:attrNameLst>
                                      </p:cBhvr>
                                      <p:to>
                                        <p:strVal val="visible"/>
                                      </p:to>
                                    </p:set>
                                    <p:anim calcmode="lin" valueType="num">
                                      <p:cBhvr>
                                        <p:cTn id="42" dur="1000" fill="hold"/>
                                        <p:tgtEl>
                                          <p:spTgt spid="5">
                                            <p:txEl>
                                              <p:pRg st="6" end="6"/>
                                            </p:txEl>
                                          </p:spTgt>
                                        </p:tgtEl>
                                        <p:attrNameLst>
                                          <p:attrName>ppt_w</p:attrName>
                                        </p:attrNameLst>
                                      </p:cBhvr>
                                      <p:tavLst>
                                        <p:tav tm="0">
                                          <p:val>
                                            <p:strVal val="#ppt_w*0.70"/>
                                          </p:val>
                                        </p:tav>
                                        <p:tav tm="100000">
                                          <p:val>
                                            <p:strVal val="#ppt_w"/>
                                          </p:val>
                                        </p:tav>
                                      </p:tavLst>
                                    </p:anim>
                                    <p:anim calcmode="lin" valueType="num">
                                      <p:cBhvr>
                                        <p:cTn id="43" dur="1000" fill="hold"/>
                                        <p:tgtEl>
                                          <p:spTgt spid="5">
                                            <p:txEl>
                                              <p:pRg st="6" end="6"/>
                                            </p:txEl>
                                          </p:spTgt>
                                        </p:tgtEl>
                                        <p:attrNameLst>
                                          <p:attrName>ppt_h</p:attrName>
                                        </p:attrNameLst>
                                      </p:cBhvr>
                                      <p:tavLst>
                                        <p:tav tm="0">
                                          <p:val>
                                            <p:strVal val="#ppt_h"/>
                                          </p:val>
                                        </p:tav>
                                        <p:tav tm="100000">
                                          <p:val>
                                            <p:strVal val="#ppt_h"/>
                                          </p:val>
                                        </p:tav>
                                      </p:tavLst>
                                    </p:anim>
                                    <p:animEffect transition="in" filter="fade">
                                      <p:cBhvr>
                                        <p:cTn id="44" dur="1000"/>
                                        <p:tgtEl>
                                          <p:spTgt spid="5">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5">
                                            <p:txEl>
                                              <p:pRg st="8" end="8"/>
                                            </p:txEl>
                                          </p:spTgt>
                                        </p:tgtEl>
                                        <p:attrNameLst>
                                          <p:attrName>style.visibility</p:attrName>
                                        </p:attrNameLst>
                                      </p:cBhvr>
                                      <p:to>
                                        <p:strVal val="visible"/>
                                      </p:to>
                                    </p:set>
                                    <p:anim calcmode="lin" valueType="num">
                                      <p:cBhvr>
                                        <p:cTn id="49" dur="1000" fill="hold"/>
                                        <p:tgtEl>
                                          <p:spTgt spid="5">
                                            <p:txEl>
                                              <p:pRg st="8" end="8"/>
                                            </p:txEl>
                                          </p:spTgt>
                                        </p:tgtEl>
                                        <p:attrNameLst>
                                          <p:attrName>ppt_w</p:attrName>
                                        </p:attrNameLst>
                                      </p:cBhvr>
                                      <p:tavLst>
                                        <p:tav tm="0">
                                          <p:val>
                                            <p:strVal val="#ppt_w*0.70"/>
                                          </p:val>
                                        </p:tav>
                                        <p:tav tm="100000">
                                          <p:val>
                                            <p:strVal val="#ppt_w"/>
                                          </p:val>
                                        </p:tav>
                                      </p:tavLst>
                                    </p:anim>
                                    <p:anim calcmode="lin" valueType="num">
                                      <p:cBhvr>
                                        <p:cTn id="50" dur="1000" fill="hold"/>
                                        <p:tgtEl>
                                          <p:spTgt spid="5">
                                            <p:txEl>
                                              <p:pRg st="8" end="8"/>
                                            </p:txEl>
                                          </p:spTgt>
                                        </p:tgtEl>
                                        <p:attrNameLst>
                                          <p:attrName>ppt_h</p:attrName>
                                        </p:attrNameLst>
                                      </p:cBhvr>
                                      <p:tavLst>
                                        <p:tav tm="0">
                                          <p:val>
                                            <p:strVal val="#ppt_h"/>
                                          </p:val>
                                        </p:tav>
                                        <p:tav tm="100000">
                                          <p:val>
                                            <p:strVal val="#ppt_h"/>
                                          </p:val>
                                        </p:tav>
                                      </p:tavLst>
                                    </p:anim>
                                    <p:animEffect transition="in" filter="fade">
                                      <p:cBhvr>
                                        <p:cTn id="51" dur="10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685800"/>
            <a:ext cx="8610600" cy="5562600"/>
          </a:xfrm>
        </p:spPr>
        <p:txBody>
          <a:bodyPr/>
          <a:lstStyle/>
          <a:p>
            <a:pPr>
              <a:buNone/>
            </a:pPr>
            <a:r>
              <a:rPr lang="en-US" sz="3200" dirty="0" smtClean="0"/>
              <a:t>2. Effect of Summer</a:t>
            </a:r>
          </a:p>
          <a:p>
            <a:pPr>
              <a:buNone/>
            </a:pPr>
            <a:endParaRPr lang="en-US" sz="3200" dirty="0" smtClean="0"/>
          </a:p>
          <a:p>
            <a:pPr>
              <a:buNone/>
            </a:pPr>
            <a:r>
              <a:rPr lang="en-US" sz="3200" dirty="0" smtClean="0"/>
              <a:t>    2.1 loss of appetite</a:t>
            </a:r>
          </a:p>
          <a:p>
            <a:pPr>
              <a:buNone/>
            </a:pPr>
            <a:r>
              <a:rPr lang="en-US" sz="3200" dirty="0" smtClean="0"/>
              <a:t>    2.2 lack of energy</a:t>
            </a:r>
          </a:p>
          <a:p>
            <a:pPr>
              <a:buNone/>
            </a:pPr>
            <a:r>
              <a:rPr lang="en-US" sz="3200" dirty="0" smtClean="0"/>
              <a:t>    2.3 water get evaporated</a:t>
            </a:r>
          </a:p>
          <a:p>
            <a:pPr>
              <a:buNone/>
            </a:pPr>
            <a:r>
              <a:rPr lang="en-US" sz="3200" dirty="0" smtClean="0"/>
              <a:t>    2.4 lead to dehydration</a:t>
            </a:r>
          </a:p>
          <a:p>
            <a:pPr>
              <a:buNone/>
            </a:pPr>
            <a:r>
              <a:rPr lang="en-US" sz="3200" dirty="0" smtClean="0"/>
              <a:t>    2.5 consequences – </a:t>
            </a:r>
            <a:r>
              <a:rPr lang="en-US" sz="3200" b="1" dirty="0" smtClean="0"/>
              <a:t>giddiness, nausea,        </a:t>
            </a:r>
            <a:br>
              <a:rPr lang="en-US" sz="3200" b="1" dirty="0" smtClean="0"/>
            </a:br>
            <a:r>
              <a:rPr lang="en-US" sz="3200" b="1" dirty="0" smtClean="0"/>
              <a:t>                                  sunstroke</a:t>
            </a:r>
          </a:p>
          <a:p>
            <a:pPr>
              <a:buNone/>
            </a:pPr>
            <a:r>
              <a:rPr lang="en-US" sz="3200" b="1" dirty="0" smtClean="0"/>
              <a:t>    </a:t>
            </a:r>
            <a:endParaRPr lang="en-US" b="1" dirty="0" smtClean="0"/>
          </a:p>
          <a:p>
            <a:endParaRPr lang="en-US"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2">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p:cTn id="14" dur="1000" fill="hold"/>
                                        <p:tgtEl>
                                          <p:spTgt spid="2">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2">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2">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p:cTn id="21" dur="1000" fill="hold"/>
                                        <p:tgtEl>
                                          <p:spTgt spid="2">
                                            <p:txEl>
                                              <p:pRg st="3" end="3"/>
                                            </p:txEl>
                                          </p:spTgt>
                                        </p:tgtEl>
                                        <p:attrNameLst>
                                          <p:attrName>ppt_w</p:attrName>
                                        </p:attrNameLst>
                                      </p:cBhvr>
                                      <p:tavLst>
                                        <p:tav tm="0">
                                          <p:val>
                                            <p:strVal val="#ppt_w*0.70"/>
                                          </p:val>
                                        </p:tav>
                                        <p:tav tm="100000">
                                          <p:val>
                                            <p:strVal val="#ppt_w"/>
                                          </p:val>
                                        </p:tav>
                                      </p:tavLst>
                                    </p:anim>
                                    <p:anim calcmode="lin" valueType="num">
                                      <p:cBhvr>
                                        <p:cTn id="22" dur="1000" fill="hold"/>
                                        <p:tgtEl>
                                          <p:spTgt spid="2">
                                            <p:txEl>
                                              <p:pRg st="3" end="3"/>
                                            </p:txEl>
                                          </p:spTgt>
                                        </p:tgtEl>
                                        <p:attrNameLst>
                                          <p:attrName>ppt_h</p:attrName>
                                        </p:attrNameLst>
                                      </p:cBhvr>
                                      <p:tavLst>
                                        <p:tav tm="0">
                                          <p:val>
                                            <p:strVal val="#ppt_h"/>
                                          </p:val>
                                        </p:tav>
                                        <p:tav tm="100000">
                                          <p:val>
                                            <p:strVal val="#ppt_h"/>
                                          </p:val>
                                        </p:tav>
                                      </p:tavLst>
                                    </p:anim>
                                    <p:animEffect transition="in" filter="fade">
                                      <p:cBhvr>
                                        <p:cTn id="23" dur="1000"/>
                                        <p:tgtEl>
                                          <p:spTgt spid="2">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 calcmode="lin" valueType="num">
                                      <p:cBhvr>
                                        <p:cTn id="28" dur="1000" fill="hold"/>
                                        <p:tgtEl>
                                          <p:spTgt spid="2">
                                            <p:txEl>
                                              <p:pRg st="4" end="4"/>
                                            </p:txEl>
                                          </p:spTgt>
                                        </p:tgtEl>
                                        <p:attrNameLst>
                                          <p:attrName>ppt_w</p:attrName>
                                        </p:attrNameLst>
                                      </p:cBhvr>
                                      <p:tavLst>
                                        <p:tav tm="0">
                                          <p:val>
                                            <p:strVal val="#ppt_w*0.70"/>
                                          </p:val>
                                        </p:tav>
                                        <p:tav tm="100000">
                                          <p:val>
                                            <p:strVal val="#ppt_w"/>
                                          </p:val>
                                        </p:tav>
                                      </p:tavLst>
                                    </p:anim>
                                    <p:anim calcmode="lin" valueType="num">
                                      <p:cBhvr>
                                        <p:cTn id="29" dur="1000" fill="hold"/>
                                        <p:tgtEl>
                                          <p:spTgt spid="2">
                                            <p:txEl>
                                              <p:pRg st="4" end="4"/>
                                            </p:txEl>
                                          </p:spTgt>
                                        </p:tgtEl>
                                        <p:attrNameLst>
                                          <p:attrName>ppt_h</p:attrName>
                                        </p:attrNameLst>
                                      </p:cBhvr>
                                      <p:tavLst>
                                        <p:tav tm="0">
                                          <p:val>
                                            <p:strVal val="#ppt_h"/>
                                          </p:val>
                                        </p:tav>
                                        <p:tav tm="100000">
                                          <p:val>
                                            <p:strVal val="#ppt_h"/>
                                          </p:val>
                                        </p:tav>
                                      </p:tavLst>
                                    </p:anim>
                                    <p:animEffect transition="in" filter="fade">
                                      <p:cBhvr>
                                        <p:cTn id="30" dur="1000"/>
                                        <p:tgtEl>
                                          <p:spTgt spid="2">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 calcmode="lin" valueType="num">
                                      <p:cBhvr>
                                        <p:cTn id="35" dur="1000" fill="hold"/>
                                        <p:tgtEl>
                                          <p:spTgt spid="2">
                                            <p:txEl>
                                              <p:pRg st="5" end="5"/>
                                            </p:txEl>
                                          </p:spTgt>
                                        </p:tgtEl>
                                        <p:attrNameLst>
                                          <p:attrName>ppt_w</p:attrName>
                                        </p:attrNameLst>
                                      </p:cBhvr>
                                      <p:tavLst>
                                        <p:tav tm="0">
                                          <p:val>
                                            <p:strVal val="#ppt_w*0.70"/>
                                          </p:val>
                                        </p:tav>
                                        <p:tav tm="100000">
                                          <p:val>
                                            <p:strVal val="#ppt_w"/>
                                          </p:val>
                                        </p:tav>
                                      </p:tavLst>
                                    </p:anim>
                                    <p:anim calcmode="lin" valueType="num">
                                      <p:cBhvr>
                                        <p:cTn id="36" dur="1000" fill="hold"/>
                                        <p:tgtEl>
                                          <p:spTgt spid="2">
                                            <p:txEl>
                                              <p:pRg st="5" end="5"/>
                                            </p:txEl>
                                          </p:spTgt>
                                        </p:tgtEl>
                                        <p:attrNameLst>
                                          <p:attrName>ppt_h</p:attrName>
                                        </p:attrNameLst>
                                      </p:cBhvr>
                                      <p:tavLst>
                                        <p:tav tm="0">
                                          <p:val>
                                            <p:strVal val="#ppt_h"/>
                                          </p:val>
                                        </p:tav>
                                        <p:tav tm="100000">
                                          <p:val>
                                            <p:strVal val="#ppt_h"/>
                                          </p:val>
                                        </p:tav>
                                      </p:tavLst>
                                    </p:anim>
                                    <p:animEffect transition="in" filter="fade">
                                      <p:cBhvr>
                                        <p:cTn id="37" dur="1000"/>
                                        <p:tgtEl>
                                          <p:spTgt spid="2">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2">
                                            <p:txEl>
                                              <p:pRg st="6" end="6"/>
                                            </p:txEl>
                                          </p:spTgt>
                                        </p:tgtEl>
                                        <p:attrNameLst>
                                          <p:attrName>style.visibility</p:attrName>
                                        </p:attrNameLst>
                                      </p:cBhvr>
                                      <p:to>
                                        <p:strVal val="visible"/>
                                      </p:to>
                                    </p:set>
                                    <p:anim calcmode="lin" valueType="num">
                                      <p:cBhvr>
                                        <p:cTn id="42" dur="1000" fill="hold"/>
                                        <p:tgtEl>
                                          <p:spTgt spid="2">
                                            <p:txEl>
                                              <p:pRg st="6" end="6"/>
                                            </p:txEl>
                                          </p:spTgt>
                                        </p:tgtEl>
                                        <p:attrNameLst>
                                          <p:attrName>ppt_w</p:attrName>
                                        </p:attrNameLst>
                                      </p:cBhvr>
                                      <p:tavLst>
                                        <p:tav tm="0">
                                          <p:val>
                                            <p:strVal val="#ppt_w*0.70"/>
                                          </p:val>
                                        </p:tav>
                                        <p:tav tm="100000">
                                          <p:val>
                                            <p:strVal val="#ppt_w"/>
                                          </p:val>
                                        </p:tav>
                                      </p:tavLst>
                                    </p:anim>
                                    <p:anim calcmode="lin" valueType="num">
                                      <p:cBhvr>
                                        <p:cTn id="43" dur="1000" fill="hold"/>
                                        <p:tgtEl>
                                          <p:spTgt spid="2">
                                            <p:txEl>
                                              <p:pRg st="6" end="6"/>
                                            </p:txEl>
                                          </p:spTgt>
                                        </p:tgtEl>
                                        <p:attrNameLst>
                                          <p:attrName>ppt_h</p:attrName>
                                        </p:attrNameLst>
                                      </p:cBhvr>
                                      <p:tavLst>
                                        <p:tav tm="0">
                                          <p:val>
                                            <p:strVal val="#ppt_h"/>
                                          </p:val>
                                        </p:tav>
                                        <p:tav tm="100000">
                                          <p:val>
                                            <p:strVal val="#ppt_h"/>
                                          </p:val>
                                        </p:tav>
                                      </p:tavLst>
                                    </p:anim>
                                    <p:animEffect transition="in" filter="fade">
                                      <p:cBhvr>
                                        <p:cTn id="44" dur="1000"/>
                                        <p:tgtEl>
                                          <p:spTgt spid="2">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p:cTn id="49" dur="1000" fill="hold"/>
                                        <p:tgtEl>
                                          <p:spTgt spid="2">
                                            <p:txEl>
                                              <p:pRg st="7" end="7"/>
                                            </p:txEl>
                                          </p:spTgt>
                                        </p:tgtEl>
                                        <p:attrNameLst>
                                          <p:attrName>ppt_w</p:attrName>
                                        </p:attrNameLst>
                                      </p:cBhvr>
                                      <p:tavLst>
                                        <p:tav tm="0">
                                          <p:val>
                                            <p:strVal val="#ppt_w*0.70"/>
                                          </p:val>
                                        </p:tav>
                                        <p:tav tm="100000">
                                          <p:val>
                                            <p:strVal val="#ppt_w"/>
                                          </p:val>
                                        </p:tav>
                                      </p:tavLst>
                                    </p:anim>
                                    <p:anim calcmode="lin" valueType="num">
                                      <p:cBhvr>
                                        <p:cTn id="50" dur="1000" fill="hold"/>
                                        <p:tgtEl>
                                          <p:spTgt spid="2">
                                            <p:txEl>
                                              <p:pRg st="7" end="7"/>
                                            </p:txEl>
                                          </p:spTgt>
                                        </p:tgtEl>
                                        <p:attrNameLst>
                                          <p:attrName>ppt_h</p:attrName>
                                        </p:attrNameLst>
                                      </p:cBhvr>
                                      <p:tavLst>
                                        <p:tav tm="0">
                                          <p:val>
                                            <p:strVal val="#ppt_h"/>
                                          </p:val>
                                        </p:tav>
                                        <p:tav tm="100000">
                                          <p:val>
                                            <p:strVal val="#ppt_h"/>
                                          </p:val>
                                        </p:tav>
                                      </p:tavLst>
                                    </p:anim>
                                    <p:animEffect transition="in" filter="fade">
                                      <p:cBhvr>
                                        <p:cTn id="51" dur="10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8305800" cy="6019800"/>
          </a:xfrm>
        </p:spPr>
        <p:txBody>
          <a:bodyPr/>
          <a:lstStyle/>
          <a:p>
            <a:pPr>
              <a:buNone/>
            </a:pPr>
            <a:r>
              <a:rPr lang="en-US" sz="3200" dirty="0" smtClean="0"/>
              <a:t>3. Measure against Debilitating</a:t>
            </a:r>
          </a:p>
          <a:p>
            <a:pPr>
              <a:buNone/>
            </a:pPr>
            <a:endParaRPr lang="en-US" dirty="0" smtClean="0"/>
          </a:p>
          <a:p>
            <a:pPr>
              <a:buNone/>
            </a:pPr>
            <a:r>
              <a:rPr lang="en-US" dirty="0" smtClean="0"/>
              <a:t>     </a:t>
            </a:r>
            <a:r>
              <a:rPr lang="en-US" sz="3200" dirty="0" smtClean="0"/>
              <a:t>3.1 take lot of water</a:t>
            </a:r>
          </a:p>
          <a:p>
            <a:pPr>
              <a:buNone/>
            </a:pPr>
            <a:r>
              <a:rPr lang="en-US" sz="3200" dirty="0" smtClean="0"/>
              <a:t>    3.2 at least 3 to 4 glasses of water</a:t>
            </a:r>
          </a:p>
          <a:p>
            <a:pPr>
              <a:buNone/>
            </a:pPr>
            <a:r>
              <a:rPr lang="en-US" sz="3200" dirty="0" smtClean="0"/>
              <a:t>    3.3 avoid soft drinks &amp; beverages</a:t>
            </a:r>
          </a:p>
          <a:p>
            <a:pPr>
              <a:buNone/>
            </a:pPr>
            <a:r>
              <a:rPr lang="en-US" sz="3200" dirty="0" smtClean="0"/>
              <a:t>    3.4 take lemon juice</a:t>
            </a:r>
          </a:p>
          <a:p>
            <a:pPr>
              <a:buNone/>
            </a:pPr>
            <a:r>
              <a:rPr lang="en-US" sz="3200" dirty="0" smtClean="0"/>
              <a:t>    3.5 drink fruit juice</a:t>
            </a:r>
          </a:p>
          <a:p>
            <a:pPr>
              <a:buNone/>
            </a:pPr>
            <a:r>
              <a:rPr lang="en-US" sz="3200" dirty="0" smtClean="0"/>
              <a:t>    3.6 take buttermilk</a:t>
            </a:r>
          </a:p>
          <a:p>
            <a:pPr>
              <a:buNone/>
            </a:pPr>
            <a:r>
              <a:rPr lang="en-US" sz="3200" dirty="0" smtClean="0"/>
              <a:t>    3.7 take coconut milk</a:t>
            </a:r>
          </a:p>
          <a:p>
            <a:pPr>
              <a:buNone/>
            </a:pPr>
            <a:endParaRPr lang="en-US"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2">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p:cTn id="14" dur="1000" fill="hold"/>
                                        <p:tgtEl>
                                          <p:spTgt spid="2">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2">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2">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p:cTn id="21" dur="1000" fill="hold"/>
                                        <p:tgtEl>
                                          <p:spTgt spid="2">
                                            <p:txEl>
                                              <p:pRg st="3" end="3"/>
                                            </p:txEl>
                                          </p:spTgt>
                                        </p:tgtEl>
                                        <p:attrNameLst>
                                          <p:attrName>ppt_w</p:attrName>
                                        </p:attrNameLst>
                                      </p:cBhvr>
                                      <p:tavLst>
                                        <p:tav tm="0">
                                          <p:val>
                                            <p:strVal val="#ppt_w*0.70"/>
                                          </p:val>
                                        </p:tav>
                                        <p:tav tm="100000">
                                          <p:val>
                                            <p:strVal val="#ppt_w"/>
                                          </p:val>
                                        </p:tav>
                                      </p:tavLst>
                                    </p:anim>
                                    <p:anim calcmode="lin" valueType="num">
                                      <p:cBhvr>
                                        <p:cTn id="22" dur="1000" fill="hold"/>
                                        <p:tgtEl>
                                          <p:spTgt spid="2">
                                            <p:txEl>
                                              <p:pRg st="3" end="3"/>
                                            </p:txEl>
                                          </p:spTgt>
                                        </p:tgtEl>
                                        <p:attrNameLst>
                                          <p:attrName>ppt_h</p:attrName>
                                        </p:attrNameLst>
                                      </p:cBhvr>
                                      <p:tavLst>
                                        <p:tav tm="0">
                                          <p:val>
                                            <p:strVal val="#ppt_h"/>
                                          </p:val>
                                        </p:tav>
                                        <p:tav tm="100000">
                                          <p:val>
                                            <p:strVal val="#ppt_h"/>
                                          </p:val>
                                        </p:tav>
                                      </p:tavLst>
                                    </p:anim>
                                    <p:animEffect transition="in" filter="fade">
                                      <p:cBhvr>
                                        <p:cTn id="23" dur="1000"/>
                                        <p:tgtEl>
                                          <p:spTgt spid="2">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 calcmode="lin" valueType="num">
                                      <p:cBhvr>
                                        <p:cTn id="28" dur="1000" fill="hold"/>
                                        <p:tgtEl>
                                          <p:spTgt spid="2">
                                            <p:txEl>
                                              <p:pRg st="4" end="4"/>
                                            </p:txEl>
                                          </p:spTgt>
                                        </p:tgtEl>
                                        <p:attrNameLst>
                                          <p:attrName>ppt_w</p:attrName>
                                        </p:attrNameLst>
                                      </p:cBhvr>
                                      <p:tavLst>
                                        <p:tav tm="0">
                                          <p:val>
                                            <p:strVal val="#ppt_w*0.70"/>
                                          </p:val>
                                        </p:tav>
                                        <p:tav tm="100000">
                                          <p:val>
                                            <p:strVal val="#ppt_w"/>
                                          </p:val>
                                        </p:tav>
                                      </p:tavLst>
                                    </p:anim>
                                    <p:anim calcmode="lin" valueType="num">
                                      <p:cBhvr>
                                        <p:cTn id="29" dur="1000" fill="hold"/>
                                        <p:tgtEl>
                                          <p:spTgt spid="2">
                                            <p:txEl>
                                              <p:pRg st="4" end="4"/>
                                            </p:txEl>
                                          </p:spTgt>
                                        </p:tgtEl>
                                        <p:attrNameLst>
                                          <p:attrName>ppt_h</p:attrName>
                                        </p:attrNameLst>
                                      </p:cBhvr>
                                      <p:tavLst>
                                        <p:tav tm="0">
                                          <p:val>
                                            <p:strVal val="#ppt_h"/>
                                          </p:val>
                                        </p:tav>
                                        <p:tav tm="100000">
                                          <p:val>
                                            <p:strVal val="#ppt_h"/>
                                          </p:val>
                                        </p:tav>
                                      </p:tavLst>
                                    </p:anim>
                                    <p:animEffect transition="in" filter="fade">
                                      <p:cBhvr>
                                        <p:cTn id="30" dur="1000"/>
                                        <p:tgtEl>
                                          <p:spTgt spid="2">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 calcmode="lin" valueType="num">
                                      <p:cBhvr>
                                        <p:cTn id="35" dur="1000" fill="hold"/>
                                        <p:tgtEl>
                                          <p:spTgt spid="2">
                                            <p:txEl>
                                              <p:pRg st="5" end="5"/>
                                            </p:txEl>
                                          </p:spTgt>
                                        </p:tgtEl>
                                        <p:attrNameLst>
                                          <p:attrName>ppt_w</p:attrName>
                                        </p:attrNameLst>
                                      </p:cBhvr>
                                      <p:tavLst>
                                        <p:tav tm="0">
                                          <p:val>
                                            <p:strVal val="#ppt_w*0.70"/>
                                          </p:val>
                                        </p:tav>
                                        <p:tav tm="100000">
                                          <p:val>
                                            <p:strVal val="#ppt_w"/>
                                          </p:val>
                                        </p:tav>
                                      </p:tavLst>
                                    </p:anim>
                                    <p:anim calcmode="lin" valueType="num">
                                      <p:cBhvr>
                                        <p:cTn id="36" dur="1000" fill="hold"/>
                                        <p:tgtEl>
                                          <p:spTgt spid="2">
                                            <p:txEl>
                                              <p:pRg st="5" end="5"/>
                                            </p:txEl>
                                          </p:spTgt>
                                        </p:tgtEl>
                                        <p:attrNameLst>
                                          <p:attrName>ppt_h</p:attrName>
                                        </p:attrNameLst>
                                      </p:cBhvr>
                                      <p:tavLst>
                                        <p:tav tm="0">
                                          <p:val>
                                            <p:strVal val="#ppt_h"/>
                                          </p:val>
                                        </p:tav>
                                        <p:tav tm="100000">
                                          <p:val>
                                            <p:strVal val="#ppt_h"/>
                                          </p:val>
                                        </p:tav>
                                      </p:tavLst>
                                    </p:anim>
                                    <p:animEffect transition="in" filter="fade">
                                      <p:cBhvr>
                                        <p:cTn id="37" dur="1000"/>
                                        <p:tgtEl>
                                          <p:spTgt spid="2">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2">
                                            <p:txEl>
                                              <p:pRg st="6" end="6"/>
                                            </p:txEl>
                                          </p:spTgt>
                                        </p:tgtEl>
                                        <p:attrNameLst>
                                          <p:attrName>style.visibility</p:attrName>
                                        </p:attrNameLst>
                                      </p:cBhvr>
                                      <p:to>
                                        <p:strVal val="visible"/>
                                      </p:to>
                                    </p:set>
                                    <p:anim calcmode="lin" valueType="num">
                                      <p:cBhvr>
                                        <p:cTn id="42" dur="1000" fill="hold"/>
                                        <p:tgtEl>
                                          <p:spTgt spid="2">
                                            <p:txEl>
                                              <p:pRg st="6" end="6"/>
                                            </p:txEl>
                                          </p:spTgt>
                                        </p:tgtEl>
                                        <p:attrNameLst>
                                          <p:attrName>ppt_w</p:attrName>
                                        </p:attrNameLst>
                                      </p:cBhvr>
                                      <p:tavLst>
                                        <p:tav tm="0">
                                          <p:val>
                                            <p:strVal val="#ppt_w*0.70"/>
                                          </p:val>
                                        </p:tav>
                                        <p:tav tm="100000">
                                          <p:val>
                                            <p:strVal val="#ppt_w"/>
                                          </p:val>
                                        </p:tav>
                                      </p:tavLst>
                                    </p:anim>
                                    <p:anim calcmode="lin" valueType="num">
                                      <p:cBhvr>
                                        <p:cTn id="43" dur="1000" fill="hold"/>
                                        <p:tgtEl>
                                          <p:spTgt spid="2">
                                            <p:txEl>
                                              <p:pRg st="6" end="6"/>
                                            </p:txEl>
                                          </p:spTgt>
                                        </p:tgtEl>
                                        <p:attrNameLst>
                                          <p:attrName>ppt_h</p:attrName>
                                        </p:attrNameLst>
                                      </p:cBhvr>
                                      <p:tavLst>
                                        <p:tav tm="0">
                                          <p:val>
                                            <p:strVal val="#ppt_h"/>
                                          </p:val>
                                        </p:tav>
                                        <p:tav tm="100000">
                                          <p:val>
                                            <p:strVal val="#ppt_h"/>
                                          </p:val>
                                        </p:tav>
                                      </p:tavLst>
                                    </p:anim>
                                    <p:animEffect transition="in" filter="fade">
                                      <p:cBhvr>
                                        <p:cTn id="44" dur="1000"/>
                                        <p:tgtEl>
                                          <p:spTgt spid="2">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p:cTn id="49" dur="1000" fill="hold"/>
                                        <p:tgtEl>
                                          <p:spTgt spid="2">
                                            <p:txEl>
                                              <p:pRg st="7" end="7"/>
                                            </p:txEl>
                                          </p:spTgt>
                                        </p:tgtEl>
                                        <p:attrNameLst>
                                          <p:attrName>ppt_w</p:attrName>
                                        </p:attrNameLst>
                                      </p:cBhvr>
                                      <p:tavLst>
                                        <p:tav tm="0">
                                          <p:val>
                                            <p:strVal val="#ppt_w*0.70"/>
                                          </p:val>
                                        </p:tav>
                                        <p:tav tm="100000">
                                          <p:val>
                                            <p:strVal val="#ppt_w"/>
                                          </p:val>
                                        </p:tav>
                                      </p:tavLst>
                                    </p:anim>
                                    <p:anim calcmode="lin" valueType="num">
                                      <p:cBhvr>
                                        <p:cTn id="50" dur="1000" fill="hold"/>
                                        <p:tgtEl>
                                          <p:spTgt spid="2">
                                            <p:txEl>
                                              <p:pRg st="7" end="7"/>
                                            </p:txEl>
                                          </p:spTgt>
                                        </p:tgtEl>
                                        <p:attrNameLst>
                                          <p:attrName>ppt_h</p:attrName>
                                        </p:attrNameLst>
                                      </p:cBhvr>
                                      <p:tavLst>
                                        <p:tav tm="0">
                                          <p:val>
                                            <p:strVal val="#ppt_h"/>
                                          </p:val>
                                        </p:tav>
                                        <p:tav tm="100000">
                                          <p:val>
                                            <p:strVal val="#ppt_h"/>
                                          </p:val>
                                        </p:tav>
                                      </p:tavLst>
                                    </p:anim>
                                    <p:animEffect transition="in" filter="fade">
                                      <p:cBhvr>
                                        <p:cTn id="51" dur="1000"/>
                                        <p:tgtEl>
                                          <p:spTgt spid="2">
                                            <p:txEl>
                                              <p:pRg st="7" end="7"/>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2">
                                            <p:txEl>
                                              <p:pRg st="8" end="8"/>
                                            </p:txEl>
                                          </p:spTgt>
                                        </p:tgtEl>
                                        <p:attrNameLst>
                                          <p:attrName>style.visibility</p:attrName>
                                        </p:attrNameLst>
                                      </p:cBhvr>
                                      <p:to>
                                        <p:strVal val="visible"/>
                                      </p:to>
                                    </p:set>
                                    <p:anim calcmode="lin" valueType="num">
                                      <p:cBhvr>
                                        <p:cTn id="56" dur="1000" fill="hold"/>
                                        <p:tgtEl>
                                          <p:spTgt spid="2">
                                            <p:txEl>
                                              <p:pRg st="8" end="8"/>
                                            </p:txEl>
                                          </p:spTgt>
                                        </p:tgtEl>
                                        <p:attrNameLst>
                                          <p:attrName>ppt_w</p:attrName>
                                        </p:attrNameLst>
                                      </p:cBhvr>
                                      <p:tavLst>
                                        <p:tav tm="0">
                                          <p:val>
                                            <p:strVal val="#ppt_w*0.70"/>
                                          </p:val>
                                        </p:tav>
                                        <p:tav tm="100000">
                                          <p:val>
                                            <p:strVal val="#ppt_w"/>
                                          </p:val>
                                        </p:tav>
                                      </p:tavLst>
                                    </p:anim>
                                    <p:anim calcmode="lin" valueType="num">
                                      <p:cBhvr>
                                        <p:cTn id="57" dur="1000" fill="hold"/>
                                        <p:tgtEl>
                                          <p:spTgt spid="2">
                                            <p:txEl>
                                              <p:pRg st="8" end="8"/>
                                            </p:txEl>
                                          </p:spTgt>
                                        </p:tgtEl>
                                        <p:attrNameLst>
                                          <p:attrName>ppt_h</p:attrName>
                                        </p:attrNameLst>
                                      </p:cBhvr>
                                      <p:tavLst>
                                        <p:tav tm="0">
                                          <p:val>
                                            <p:strVal val="#ppt_h"/>
                                          </p:val>
                                        </p:tav>
                                        <p:tav tm="100000">
                                          <p:val>
                                            <p:strVal val="#ppt_h"/>
                                          </p:val>
                                        </p:tav>
                                      </p:tavLst>
                                    </p:anim>
                                    <p:animEffect transition="in" filter="fade">
                                      <p:cBhvr>
                                        <p:cTn id="58" dur="10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66DA46">
            <a:alpha val="57000"/>
          </a:srgbClr>
        </a:solidFill>
        <a:effectLst/>
      </p:bgPr>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0"/>
            <a:ext cx="8229600" cy="5562600"/>
          </a:xfrm>
        </p:spPr>
        <p:txBody>
          <a:bodyPr/>
          <a:lstStyle/>
          <a:p>
            <a:pPr>
              <a:buNone/>
            </a:pPr>
            <a:r>
              <a:rPr lang="en-US" sz="3200" dirty="0" smtClean="0"/>
              <a:t>4. Vegetables to be taken</a:t>
            </a:r>
          </a:p>
          <a:p>
            <a:pPr>
              <a:buNone/>
            </a:pPr>
            <a:endParaRPr lang="en-US" dirty="0" smtClean="0"/>
          </a:p>
          <a:p>
            <a:pPr>
              <a:buNone/>
            </a:pPr>
            <a:r>
              <a:rPr lang="en-US" dirty="0" smtClean="0"/>
              <a:t>      </a:t>
            </a:r>
            <a:r>
              <a:rPr lang="en-US" sz="3200" dirty="0" smtClean="0"/>
              <a:t>4.1 take fresh vegetables</a:t>
            </a:r>
          </a:p>
          <a:p>
            <a:pPr>
              <a:buNone/>
            </a:pPr>
            <a:r>
              <a:rPr lang="en-US" sz="3200" dirty="0" smtClean="0"/>
              <a:t>     4.2 cucumber, carrot, onion, greens,   </a:t>
            </a:r>
            <a:br>
              <a:rPr lang="en-US" sz="3200" dirty="0" smtClean="0"/>
            </a:br>
            <a:r>
              <a:rPr lang="en-US" sz="3200" dirty="0" smtClean="0"/>
              <a:t>          tomato</a:t>
            </a:r>
          </a:p>
          <a:p>
            <a:pPr>
              <a:buNone/>
            </a:pPr>
            <a:r>
              <a:rPr lang="en-US" sz="3200" dirty="0" smtClean="0"/>
              <a:t>     4.3 supply nutrition </a:t>
            </a:r>
          </a:p>
          <a:p>
            <a:endParaRPr lang="en-US" sz="3200"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2">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p:cTn id="14" dur="1000" fill="hold"/>
                                        <p:tgtEl>
                                          <p:spTgt spid="2">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2">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2">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p:cTn id="21" dur="1000" fill="hold"/>
                                        <p:tgtEl>
                                          <p:spTgt spid="2">
                                            <p:txEl>
                                              <p:pRg st="3" end="3"/>
                                            </p:txEl>
                                          </p:spTgt>
                                        </p:tgtEl>
                                        <p:attrNameLst>
                                          <p:attrName>ppt_w</p:attrName>
                                        </p:attrNameLst>
                                      </p:cBhvr>
                                      <p:tavLst>
                                        <p:tav tm="0">
                                          <p:val>
                                            <p:strVal val="#ppt_w*0.70"/>
                                          </p:val>
                                        </p:tav>
                                        <p:tav tm="100000">
                                          <p:val>
                                            <p:strVal val="#ppt_w"/>
                                          </p:val>
                                        </p:tav>
                                      </p:tavLst>
                                    </p:anim>
                                    <p:anim calcmode="lin" valueType="num">
                                      <p:cBhvr>
                                        <p:cTn id="22" dur="1000" fill="hold"/>
                                        <p:tgtEl>
                                          <p:spTgt spid="2">
                                            <p:txEl>
                                              <p:pRg st="3" end="3"/>
                                            </p:txEl>
                                          </p:spTgt>
                                        </p:tgtEl>
                                        <p:attrNameLst>
                                          <p:attrName>ppt_h</p:attrName>
                                        </p:attrNameLst>
                                      </p:cBhvr>
                                      <p:tavLst>
                                        <p:tav tm="0">
                                          <p:val>
                                            <p:strVal val="#ppt_h"/>
                                          </p:val>
                                        </p:tav>
                                        <p:tav tm="100000">
                                          <p:val>
                                            <p:strVal val="#ppt_h"/>
                                          </p:val>
                                        </p:tav>
                                      </p:tavLst>
                                    </p:anim>
                                    <p:animEffect transition="in" filter="fade">
                                      <p:cBhvr>
                                        <p:cTn id="23" dur="1000"/>
                                        <p:tgtEl>
                                          <p:spTgt spid="2">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 calcmode="lin" valueType="num">
                                      <p:cBhvr>
                                        <p:cTn id="28" dur="1000" fill="hold"/>
                                        <p:tgtEl>
                                          <p:spTgt spid="2">
                                            <p:txEl>
                                              <p:pRg st="4" end="4"/>
                                            </p:txEl>
                                          </p:spTgt>
                                        </p:tgtEl>
                                        <p:attrNameLst>
                                          <p:attrName>ppt_w</p:attrName>
                                        </p:attrNameLst>
                                      </p:cBhvr>
                                      <p:tavLst>
                                        <p:tav tm="0">
                                          <p:val>
                                            <p:strVal val="#ppt_w*0.70"/>
                                          </p:val>
                                        </p:tav>
                                        <p:tav tm="100000">
                                          <p:val>
                                            <p:strVal val="#ppt_w"/>
                                          </p:val>
                                        </p:tav>
                                      </p:tavLst>
                                    </p:anim>
                                    <p:anim calcmode="lin" valueType="num">
                                      <p:cBhvr>
                                        <p:cTn id="29" dur="1000" fill="hold"/>
                                        <p:tgtEl>
                                          <p:spTgt spid="2">
                                            <p:txEl>
                                              <p:pRg st="4" end="4"/>
                                            </p:txEl>
                                          </p:spTgt>
                                        </p:tgtEl>
                                        <p:attrNameLst>
                                          <p:attrName>ppt_h</p:attrName>
                                        </p:attrNameLst>
                                      </p:cBhvr>
                                      <p:tavLst>
                                        <p:tav tm="0">
                                          <p:val>
                                            <p:strVal val="#ppt_h"/>
                                          </p:val>
                                        </p:tav>
                                        <p:tav tm="100000">
                                          <p:val>
                                            <p:strVal val="#ppt_h"/>
                                          </p:val>
                                        </p:tav>
                                      </p:tavLst>
                                    </p:anim>
                                    <p:animEffect transition="in" filter="fade">
                                      <p:cBhvr>
                                        <p:cTn id="30" dur="10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03109"/>
            <a:ext cx="8229600" cy="5321491"/>
          </a:xfrm>
        </p:spPr>
        <p:txBody>
          <a:bodyPr>
            <a:normAutofit/>
          </a:bodyPr>
          <a:lstStyle/>
          <a:p>
            <a:pPr>
              <a:buNone/>
            </a:pPr>
            <a:r>
              <a:rPr lang="en-US" sz="3200" dirty="0" smtClean="0">
                <a:solidFill>
                  <a:srgbClr val="FFFF00"/>
                </a:solidFill>
              </a:rPr>
              <a:t>5. Beneficiary</a:t>
            </a:r>
          </a:p>
          <a:p>
            <a:pPr>
              <a:buNone/>
            </a:pPr>
            <a:endParaRPr lang="en-US" sz="3200" dirty="0" smtClean="0">
              <a:solidFill>
                <a:srgbClr val="FFFF00"/>
              </a:solidFill>
            </a:endParaRPr>
          </a:p>
          <a:p>
            <a:pPr>
              <a:buNone/>
            </a:pPr>
            <a:r>
              <a:rPr lang="en-US" sz="3200" dirty="0" smtClean="0">
                <a:solidFill>
                  <a:srgbClr val="FFFF00"/>
                </a:solidFill>
              </a:rPr>
              <a:t>    5.1 need not go out</a:t>
            </a:r>
          </a:p>
          <a:p>
            <a:pPr>
              <a:buNone/>
            </a:pPr>
            <a:r>
              <a:rPr lang="en-US" sz="3200" dirty="0" smtClean="0">
                <a:solidFill>
                  <a:srgbClr val="FFFF00"/>
                </a:solidFill>
              </a:rPr>
              <a:t>    5.2 available during summer</a:t>
            </a:r>
          </a:p>
          <a:p>
            <a:pPr>
              <a:buNone/>
            </a:pPr>
            <a:r>
              <a:rPr lang="en-US" sz="3200" dirty="0" smtClean="0">
                <a:solidFill>
                  <a:srgbClr val="FFFF00"/>
                </a:solidFill>
              </a:rPr>
              <a:t>    5.3 nutritious value</a:t>
            </a:r>
          </a:p>
          <a:p>
            <a:pPr>
              <a:buNone/>
            </a:pPr>
            <a:r>
              <a:rPr lang="en-US" sz="3200" dirty="0" smtClean="0">
                <a:solidFill>
                  <a:srgbClr val="FFFF00"/>
                </a:solidFill>
              </a:rPr>
              <a:t>    5.4 not expensive </a:t>
            </a:r>
            <a:endParaRPr lang="en-US" sz="3200" dirty="0">
              <a:solidFill>
                <a:srgbClr val="FFFF00"/>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2">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p:cTn id="14" dur="1000" fill="hold"/>
                                        <p:tgtEl>
                                          <p:spTgt spid="2">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2">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2">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p:cTn id="21" dur="1000" fill="hold"/>
                                        <p:tgtEl>
                                          <p:spTgt spid="2">
                                            <p:txEl>
                                              <p:pRg st="3" end="3"/>
                                            </p:txEl>
                                          </p:spTgt>
                                        </p:tgtEl>
                                        <p:attrNameLst>
                                          <p:attrName>ppt_w</p:attrName>
                                        </p:attrNameLst>
                                      </p:cBhvr>
                                      <p:tavLst>
                                        <p:tav tm="0">
                                          <p:val>
                                            <p:strVal val="#ppt_w*0.70"/>
                                          </p:val>
                                        </p:tav>
                                        <p:tav tm="100000">
                                          <p:val>
                                            <p:strVal val="#ppt_w"/>
                                          </p:val>
                                        </p:tav>
                                      </p:tavLst>
                                    </p:anim>
                                    <p:anim calcmode="lin" valueType="num">
                                      <p:cBhvr>
                                        <p:cTn id="22" dur="1000" fill="hold"/>
                                        <p:tgtEl>
                                          <p:spTgt spid="2">
                                            <p:txEl>
                                              <p:pRg st="3" end="3"/>
                                            </p:txEl>
                                          </p:spTgt>
                                        </p:tgtEl>
                                        <p:attrNameLst>
                                          <p:attrName>ppt_h</p:attrName>
                                        </p:attrNameLst>
                                      </p:cBhvr>
                                      <p:tavLst>
                                        <p:tav tm="0">
                                          <p:val>
                                            <p:strVal val="#ppt_h"/>
                                          </p:val>
                                        </p:tav>
                                        <p:tav tm="100000">
                                          <p:val>
                                            <p:strVal val="#ppt_h"/>
                                          </p:val>
                                        </p:tav>
                                      </p:tavLst>
                                    </p:anim>
                                    <p:animEffect transition="in" filter="fade">
                                      <p:cBhvr>
                                        <p:cTn id="23" dur="1000"/>
                                        <p:tgtEl>
                                          <p:spTgt spid="2">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 calcmode="lin" valueType="num">
                                      <p:cBhvr>
                                        <p:cTn id="28" dur="1000" fill="hold"/>
                                        <p:tgtEl>
                                          <p:spTgt spid="2">
                                            <p:txEl>
                                              <p:pRg st="4" end="4"/>
                                            </p:txEl>
                                          </p:spTgt>
                                        </p:tgtEl>
                                        <p:attrNameLst>
                                          <p:attrName>ppt_w</p:attrName>
                                        </p:attrNameLst>
                                      </p:cBhvr>
                                      <p:tavLst>
                                        <p:tav tm="0">
                                          <p:val>
                                            <p:strVal val="#ppt_w*0.70"/>
                                          </p:val>
                                        </p:tav>
                                        <p:tav tm="100000">
                                          <p:val>
                                            <p:strVal val="#ppt_w"/>
                                          </p:val>
                                        </p:tav>
                                      </p:tavLst>
                                    </p:anim>
                                    <p:anim calcmode="lin" valueType="num">
                                      <p:cBhvr>
                                        <p:cTn id="29" dur="1000" fill="hold"/>
                                        <p:tgtEl>
                                          <p:spTgt spid="2">
                                            <p:txEl>
                                              <p:pRg st="4" end="4"/>
                                            </p:txEl>
                                          </p:spTgt>
                                        </p:tgtEl>
                                        <p:attrNameLst>
                                          <p:attrName>ppt_h</p:attrName>
                                        </p:attrNameLst>
                                      </p:cBhvr>
                                      <p:tavLst>
                                        <p:tav tm="0">
                                          <p:val>
                                            <p:strVal val="#ppt_h"/>
                                          </p:val>
                                        </p:tav>
                                        <p:tav tm="100000">
                                          <p:val>
                                            <p:strVal val="#ppt_h"/>
                                          </p:val>
                                        </p:tav>
                                      </p:tavLst>
                                    </p:anim>
                                    <p:animEffect transition="in" filter="fade">
                                      <p:cBhvr>
                                        <p:cTn id="30" dur="1000"/>
                                        <p:tgtEl>
                                          <p:spTgt spid="2">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 calcmode="lin" valueType="num">
                                      <p:cBhvr>
                                        <p:cTn id="35" dur="1000" fill="hold"/>
                                        <p:tgtEl>
                                          <p:spTgt spid="2">
                                            <p:txEl>
                                              <p:pRg st="5" end="5"/>
                                            </p:txEl>
                                          </p:spTgt>
                                        </p:tgtEl>
                                        <p:attrNameLst>
                                          <p:attrName>ppt_w</p:attrName>
                                        </p:attrNameLst>
                                      </p:cBhvr>
                                      <p:tavLst>
                                        <p:tav tm="0">
                                          <p:val>
                                            <p:strVal val="#ppt_w*0.70"/>
                                          </p:val>
                                        </p:tav>
                                        <p:tav tm="100000">
                                          <p:val>
                                            <p:strVal val="#ppt_w"/>
                                          </p:val>
                                        </p:tav>
                                      </p:tavLst>
                                    </p:anim>
                                    <p:anim calcmode="lin" valueType="num">
                                      <p:cBhvr>
                                        <p:cTn id="36" dur="1000" fill="hold"/>
                                        <p:tgtEl>
                                          <p:spTgt spid="2">
                                            <p:txEl>
                                              <p:pRg st="5" end="5"/>
                                            </p:txEl>
                                          </p:spTgt>
                                        </p:tgtEl>
                                        <p:attrNameLst>
                                          <p:attrName>ppt_h</p:attrName>
                                        </p:attrNameLst>
                                      </p:cBhvr>
                                      <p:tavLst>
                                        <p:tav tm="0">
                                          <p:val>
                                            <p:strVal val="#ppt_h"/>
                                          </p:val>
                                        </p:tav>
                                        <p:tav tm="100000">
                                          <p:val>
                                            <p:strVal val="#ppt_h"/>
                                          </p:val>
                                        </p:tav>
                                      </p:tavLst>
                                    </p:anim>
                                    <p:animEffect transition="in" filter="fade">
                                      <p:cBhvr>
                                        <p:cTn id="37" dur="10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76" y="457200"/>
            <a:ext cx="7772400" cy="2514600"/>
          </a:xfrm>
        </p:spPr>
        <p:txBody>
          <a:bodyPr>
            <a:normAutofit/>
          </a:bodyPr>
          <a:lstStyle/>
          <a:p>
            <a:pPr algn="ctr"/>
            <a:r>
              <a:rPr lang="en-US" dirty="0" smtClean="0">
                <a:solidFill>
                  <a:schemeClr val="accent1">
                    <a:lumMod val="60000"/>
                    <a:lumOff val="40000"/>
                  </a:schemeClr>
                </a:solidFill>
              </a:rPr>
              <a:t>Welcome</a:t>
            </a:r>
            <a:r>
              <a:rPr lang="en-US" dirty="0" smtClean="0"/>
              <a:t> </a:t>
            </a:r>
            <a:br>
              <a:rPr lang="en-US" dirty="0" smtClean="0"/>
            </a:br>
            <a:r>
              <a:rPr lang="en-US" dirty="0" smtClean="0"/>
              <a:t>to </a:t>
            </a:r>
            <a:br>
              <a:rPr lang="en-US" dirty="0" smtClean="0"/>
            </a:br>
            <a:r>
              <a:rPr lang="en-US" dirty="0" smtClean="0">
                <a:solidFill>
                  <a:srgbClr val="FFFFFF"/>
                </a:solidFill>
              </a:rPr>
              <a:t>FRAMING QUESTIONS</a:t>
            </a:r>
            <a:endParaRPr lang="en-US" dirty="0">
              <a:solidFill>
                <a:srgbClr val="FFFFFF"/>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1500" autoRev="1" fill="hold">
                                          <p:stCondLst>
                                            <p:cond delay="0"/>
                                          </p:stCondLst>
                                        </p:cTn>
                                        <p:tgtEl>
                                          <p:spTgt spid="2"/>
                                        </p:tgtEl>
                                        <p:attrNameLst>
                                          <p:attrName>ppt_w</p:attrName>
                                        </p:attrNameLst>
                                      </p:cBhvr>
                                    </p:anim>
                                    <p:anim by="(#ppt_w*0.50)" calcmode="lin" valueType="num">
                                      <p:cBhvr>
                                        <p:cTn id="8" dur="1500" decel="50000" autoRev="1" fill="hold">
                                          <p:stCondLst>
                                            <p:cond delay="0"/>
                                          </p:stCondLst>
                                        </p:cTn>
                                        <p:tgtEl>
                                          <p:spTgt spid="2"/>
                                        </p:tgtEl>
                                        <p:attrNameLst>
                                          <p:attrName>ppt_x</p:attrName>
                                        </p:attrNameLst>
                                      </p:cBhvr>
                                    </p:anim>
                                    <p:anim from="(-#ppt_h/2)" to="(#ppt_y)" calcmode="lin" valueType="num">
                                      <p:cBhvr>
                                        <p:cTn id="9" dur="3000" fill="hold">
                                          <p:stCondLst>
                                            <p:cond delay="0"/>
                                          </p:stCondLst>
                                        </p:cTn>
                                        <p:tgtEl>
                                          <p:spTgt spid="2"/>
                                        </p:tgtEl>
                                        <p:attrNameLst>
                                          <p:attrName>ppt_y</p:attrName>
                                        </p:attrNameLst>
                                      </p:cBhvr>
                                    </p:anim>
                                    <p:animRot by="21600000">
                                      <p:cBhvr>
                                        <p:cTn id="10" dur="3000" fill="hold">
                                          <p:stCondLst>
                                            <p:cond delay="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38200"/>
            <a:ext cx="7772400" cy="3581400"/>
          </a:xfrm>
        </p:spPr>
        <p:txBody>
          <a:bodyPr>
            <a:normAutofit/>
          </a:bodyPr>
          <a:lstStyle/>
          <a:p>
            <a:pPr algn="ctr"/>
            <a:r>
              <a:rPr lang="en-US" dirty="0" smtClean="0"/>
              <a:t>FRAMING QUESTIONS</a:t>
            </a:r>
            <a:br>
              <a:rPr lang="en-US" dirty="0" smtClean="0"/>
            </a:br>
            <a:r>
              <a:rPr lang="en-US" dirty="0" smtClean="0"/>
              <a:t/>
            </a:r>
            <a:br>
              <a:rPr lang="en-US" dirty="0" smtClean="0"/>
            </a:br>
            <a:r>
              <a:rPr lang="en-US" dirty="0" smtClean="0"/>
              <a:t/>
            </a:r>
            <a:br>
              <a:rPr lang="en-US" dirty="0" smtClean="0"/>
            </a:br>
            <a:r>
              <a:rPr lang="en-US" sz="2400" dirty="0" smtClean="0"/>
              <a:t>       </a:t>
            </a:r>
            <a:r>
              <a:rPr lang="en-US" sz="2800" dirty="0" smtClean="0">
                <a:solidFill>
                  <a:schemeClr val="accent6">
                    <a:lumMod val="50000"/>
                  </a:schemeClr>
                </a:solidFill>
              </a:rPr>
              <a:t>‘</a:t>
            </a:r>
            <a:r>
              <a:rPr lang="en-US" sz="2800" dirty="0" err="1" smtClean="0">
                <a:solidFill>
                  <a:schemeClr val="accent6">
                    <a:lumMod val="50000"/>
                  </a:schemeClr>
                </a:solidFill>
              </a:rPr>
              <a:t>wh</a:t>
            </a:r>
            <a:r>
              <a:rPr lang="en-US" sz="2800" dirty="0" smtClean="0">
                <a:solidFill>
                  <a:schemeClr val="accent6">
                    <a:lumMod val="50000"/>
                  </a:schemeClr>
                </a:solidFill>
              </a:rPr>
              <a:t>’                           ‘Yes’ or ‘No</a:t>
            </a:r>
            <a:br>
              <a:rPr lang="en-US" sz="2800" dirty="0" smtClean="0">
                <a:solidFill>
                  <a:schemeClr val="accent6">
                    <a:lumMod val="50000"/>
                  </a:schemeClr>
                </a:solidFill>
              </a:rPr>
            </a:br>
            <a:r>
              <a:rPr lang="en-US" sz="2800" dirty="0" smtClean="0">
                <a:solidFill>
                  <a:schemeClr val="accent6">
                    <a:lumMod val="50000"/>
                  </a:schemeClr>
                </a:solidFill>
              </a:rPr>
              <a:t>Question 			        </a:t>
            </a:r>
            <a:r>
              <a:rPr lang="en-US" sz="2800" dirty="0" err="1" smtClean="0">
                <a:solidFill>
                  <a:schemeClr val="accent6">
                    <a:lumMod val="50000"/>
                  </a:schemeClr>
                </a:solidFill>
              </a:rPr>
              <a:t>Question</a:t>
            </a:r>
            <a:r>
              <a:rPr lang="en-US" sz="2800" dirty="0" smtClean="0">
                <a:solidFill>
                  <a:schemeClr val="accent6">
                    <a:lumMod val="50000"/>
                  </a:schemeClr>
                </a:solidFill>
              </a:rPr>
              <a:t>   </a:t>
            </a:r>
            <a:r>
              <a:rPr lang="en-US" sz="5400" dirty="0" smtClean="0">
                <a:solidFill>
                  <a:schemeClr val="accent6">
                    <a:lumMod val="50000"/>
                  </a:schemeClr>
                </a:solidFill>
              </a:rPr>
              <a:t>  </a:t>
            </a:r>
            <a:endParaRPr lang="en-US" dirty="0">
              <a:solidFill>
                <a:schemeClr val="accent6">
                  <a:lumMod val="50000"/>
                </a:schemeClr>
              </a:solidFill>
            </a:endParaRPr>
          </a:p>
        </p:txBody>
      </p:sp>
      <p:cxnSp>
        <p:nvCxnSpPr>
          <p:cNvPr id="5" name="Straight Arrow Connector 4"/>
          <p:cNvCxnSpPr/>
          <p:nvPr/>
        </p:nvCxnSpPr>
        <p:spPr>
          <a:xfrm>
            <a:off x="4343400" y="1676400"/>
            <a:ext cx="2133600" cy="121920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rot="10800000" flipV="1">
            <a:off x="2438400" y="1676400"/>
            <a:ext cx="1828800" cy="129540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ppt_w</p:attrName>
                                        </p:attrNameLst>
                                      </p:cBhvr>
                                      <p:tavLst>
                                        <p:tav tm="0">
                                          <p:val>
                                            <p:strVal val="#ppt_w*0.70"/>
                                          </p:val>
                                        </p:tav>
                                        <p:tav tm="100000">
                                          <p:val>
                                            <p:strVal val="#ppt_w"/>
                                          </p:val>
                                        </p:tav>
                                      </p:tavLst>
                                    </p:anim>
                                    <p:anim calcmode="lin" valueType="num">
                                      <p:cBhvr>
                                        <p:cTn id="15" dur="1000" fill="hold"/>
                                        <p:tgtEl>
                                          <p:spTgt spid="6"/>
                                        </p:tgtEl>
                                        <p:attrNameLst>
                                          <p:attrName>ppt_h</p:attrName>
                                        </p:attrNameLst>
                                      </p:cBhvr>
                                      <p:tavLst>
                                        <p:tav tm="0">
                                          <p:val>
                                            <p:strVal val="#ppt_h"/>
                                          </p:val>
                                        </p:tav>
                                        <p:tav tm="100000">
                                          <p:val>
                                            <p:strVal val="#ppt_h"/>
                                          </p:val>
                                        </p:tav>
                                      </p:tavLst>
                                    </p:anim>
                                    <p:animEffect transition="in" filter="fade">
                                      <p:cBhvr>
                                        <p:cTn id="16" dur="1000"/>
                                        <p:tgtEl>
                                          <p:spTgt spid="6"/>
                                        </p:tgtEl>
                                      </p:cBhvr>
                                    </p:animEffect>
                                  </p:childTnLst>
                                </p:cTn>
                              </p:par>
                              <p:par>
                                <p:cTn id="17" presetID="55"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strVal val="#ppt_w*0.70"/>
                                          </p:val>
                                        </p:tav>
                                        <p:tav tm="100000">
                                          <p:val>
                                            <p:strVal val="#ppt_w"/>
                                          </p:val>
                                        </p:tav>
                                      </p:tavLst>
                                    </p:anim>
                                    <p:anim calcmode="lin" valueType="num">
                                      <p:cBhvr>
                                        <p:cTn id="20" dur="1000" fill="hold"/>
                                        <p:tgtEl>
                                          <p:spTgt spid="5"/>
                                        </p:tgtEl>
                                        <p:attrNameLst>
                                          <p:attrName>ppt_h</p:attrName>
                                        </p:attrNameLst>
                                      </p:cBhvr>
                                      <p:tavLst>
                                        <p:tav tm="0">
                                          <p:val>
                                            <p:strVal val="#ppt_h"/>
                                          </p:val>
                                        </p:tav>
                                        <p:tav tm="100000">
                                          <p:val>
                                            <p:strVal val="#ppt_h"/>
                                          </p:val>
                                        </p:tav>
                                      </p:tavLst>
                                    </p:anim>
                                    <p:animEffect transition="in" filter="fade">
                                      <p:cBhvr>
                                        <p:cTn id="2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bg1">
                <a:tint val="55000"/>
                <a:satMod val="300000"/>
              </a:schemeClr>
            </a:gs>
            <a:gs pos="40000">
              <a:schemeClr val="bg1">
                <a:tint val="65000"/>
                <a:satMod val="300000"/>
              </a:schemeClr>
            </a:gs>
            <a:gs pos="100000">
              <a:schemeClr val="bg1">
                <a:shade val="65000"/>
                <a:satMod val="300000"/>
              </a:schemeClr>
            </a:gs>
          </a:gsLst>
          <a:path path="circle">
            <a:fillToRect l="95000" t="-106500" r="5000" b="206500"/>
          </a:path>
        </a:gradFill>
        <a:effectLst/>
      </p:bgPr>
    </p:bg>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457200" y="1219200"/>
            <a:ext cx="4267200" cy="4864291"/>
          </a:xfrm>
        </p:spPr>
        <p:txBody>
          <a:bodyPr>
            <a:normAutofit fontScale="85000" lnSpcReduction="10000"/>
          </a:bodyPr>
          <a:lstStyle/>
          <a:p>
            <a:r>
              <a:rPr lang="en-US" sz="3200" dirty="0" smtClean="0"/>
              <a:t>What       (object)</a:t>
            </a:r>
          </a:p>
          <a:p>
            <a:endParaRPr lang="en-US" sz="3200" dirty="0" smtClean="0"/>
          </a:p>
          <a:p>
            <a:r>
              <a:rPr lang="en-US" sz="3200" dirty="0" smtClean="0"/>
              <a:t>When      ( time)</a:t>
            </a:r>
          </a:p>
          <a:p>
            <a:endParaRPr lang="en-US" sz="3200" dirty="0" smtClean="0"/>
          </a:p>
          <a:p>
            <a:r>
              <a:rPr lang="en-US" sz="3200" dirty="0" smtClean="0"/>
              <a:t>Where     ( place)</a:t>
            </a:r>
          </a:p>
          <a:p>
            <a:endParaRPr lang="en-US" sz="3200" dirty="0" smtClean="0"/>
          </a:p>
          <a:p>
            <a:r>
              <a:rPr lang="en-US" sz="3200" dirty="0" smtClean="0"/>
              <a:t>Who        ( person)</a:t>
            </a:r>
          </a:p>
          <a:p>
            <a:pPr>
              <a:buNone/>
            </a:pPr>
            <a:endParaRPr lang="en-US" sz="3200" dirty="0" smtClean="0"/>
          </a:p>
          <a:p>
            <a:r>
              <a:rPr lang="en-US" sz="3200" dirty="0" smtClean="0"/>
              <a:t>Whom     ( person)</a:t>
            </a:r>
          </a:p>
          <a:p>
            <a:pPr>
              <a:buNone/>
            </a:pPr>
            <a:endParaRPr lang="en-US" sz="3200" dirty="0" smtClean="0"/>
          </a:p>
          <a:p>
            <a:r>
              <a:rPr lang="en-US" sz="3200" dirty="0" smtClean="0"/>
              <a:t>Why        (reason)</a:t>
            </a:r>
          </a:p>
          <a:p>
            <a:pPr>
              <a:buNone/>
            </a:pPr>
            <a:endParaRPr lang="en-US" sz="3200" dirty="0" smtClean="0"/>
          </a:p>
          <a:p>
            <a:endParaRPr lang="en-US" dirty="0"/>
          </a:p>
        </p:txBody>
      </p:sp>
      <p:sp>
        <p:nvSpPr>
          <p:cNvPr id="6" name="Content Placeholder 5"/>
          <p:cNvSpPr>
            <a:spLocks noGrp="1"/>
          </p:cNvSpPr>
          <p:nvPr>
            <p:ph sz="half" idx="2"/>
          </p:nvPr>
        </p:nvSpPr>
        <p:spPr>
          <a:xfrm>
            <a:off x="4648200" y="838200"/>
            <a:ext cx="4267200" cy="6019800"/>
          </a:xfrm>
        </p:spPr>
        <p:txBody>
          <a:bodyPr>
            <a:normAutofit fontScale="85000" lnSpcReduction="10000"/>
          </a:bodyPr>
          <a:lstStyle/>
          <a:p>
            <a:pPr>
              <a:buNone/>
            </a:pPr>
            <a:endParaRPr lang="en-US" sz="3200" dirty="0" smtClean="0"/>
          </a:p>
          <a:p>
            <a:r>
              <a:rPr lang="en-US" sz="3200" dirty="0" smtClean="0"/>
              <a:t>How (quality/</a:t>
            </a:r>
          </a:p>
          <a:p>
            <a:pPr>
              <a:buNone/>
            </a:pPr>
            <a:r>
              <a:rPr lang="en-US" sz="3200" dirty="0" smtClean="0"/>
              <a:t>                  appearance)</a:t>
            </a:r>
          </a:p>
          <a:p>
            <a:r>
              <a:rPr lang="en-US" sz="3200" dirty="0" smtClean="0"/>
              <a:t>How often   (number)</a:t>
            </a:r>
          </a:p>
          <a:p>
            <a:pPr>
              <a:buNone/>
            </a:pPr>
            <a:endParaRPr lang="en-US" sz="3200" dirty="0" smtClean="0"/>
          </a:p>
          <a:p>
            <a:r>
              <a:rPr lang="en-US" sz="3200" dirty="0" smtClean="0"/>
              <a:t>How much   (cost)</a:t>
            </a:r>
          </a:p>
          <a:p>
            <a:pPr>
              <a:buNone/>
            </a:pPr>
            <a:endParaRPr lang="en-US" sz="3200" dirty="0" smtClean="0"/>
          </a:p>
          <a:p>
            <a:r>
              <a:rPr lang="en-US" sz="3200" dirty="0" smtClean="0"/>
              <a:t>How many   (</a:t>
            </a:r>
            <a:r>
              <a:rPr lang="en-US" sz="2600" dirty="0" smtClean="0"/>
              <a:t>Quantity</a:t>
            </a:r>
            <a:r>
              <a:rPr lang="en-US" sz="3200" dirty="0" smtClean="0"/>
              <a:t>)</a:t>
            </a:r>
          </a:p>
          <a:p>
            <a:pPr>
              <a:buNone/>
            </a:pPr>
            <a:endParaRPr lang="en-US" sz="3200" dirty="0" smtClean="0"/>
          </a:p>
          <a:p>
            <a:r>
              <a:rPr lang="en-US" sz="3200" dirty="0" smtClean="0"/>
              <a:t>How far </a:t>
            </a:r>
            <a:r>
              <a:rPr lang="en-US" dirty="0" smtClean="0"/>
              <a:t>       (distance)</a:t>
            </a:r>
          </a:p>
          <a:p>
            <a:pPr>
              <a:buNone/>
            </a:pPr>
            <a:endParaRPr lang="en-US" dirty="0" smtClean="0"/>
          </a:p>
          <a:p>
            <a:r>
              <a:rPr lang="en-US" sz="3000" dirty="0" smtClean="0"/>
              <a:t>How long</a:t>
            </a:r>
            <a:r>
              <a:rPr lang="en-US" dirty="0" smtClean="0"/>
              <a:t>     (duration)</a:t>
            </a:r>
          </a:p>
          <a:p>
            <a:endParaRPr lang="en-US" dirty="0" smtClean="0"/>
          </a:p>
          <a:p>
            <a:r>
              <a:rPr lang="en-US" dirty="0" smtClean="0"/>
              <a:t>Whose        (ownership)</a:t>
            </a:r>
          </a:p>
          <a:p>
            <a:endParaRPr lang="en-US" dirty="0"/>
          </a:p>
        </p:txBody>
      </p:sp>
      <p:sp>
        <p:nvSpPr>
          <p:cNvPr id="4" name="Title 3"/>
          <p:cNvSpPr>
            <a:spLocks noGrp="1"/>
          </p:cNvSpPr>
          <p:nvPr>
            <p:ph type="title"/>
          </p:nvPr>
        </p:nvSpPr>
        <p:spPr>
          <a:xfrm>
            <a:off x="457200" y="274638"/>
            <a:ext cx="8229600" cy="639762"/>
          </a:xfrm>
        </p:spPr>
        <p:txBody>
          <a:bodyPr>
            <a:normAutofit fontScale="90000"/>
          </a:bodyPr>
          <a:lstStyle/>
          <a:p>
            <a:r>
              <a:rPr lang="en-US" dirty="0" smtClean="0"/>
              <a:t>‘</a:t>
            </a:r>
            <a:r>
              <a:rPr lang="en-US" dirty="0" err="1" smtClean="0">
                <a:solidFill>
                  <a:srgbClr val="CCFF66"/>
                </a:solidFill>
              </a:rPr>
              <a:t>Wh</a:t>
            </a:r>
            <a:r>
              <a:rPr lang="en-US" dirty="0" smtClean="0">
                <a:solidFill>
                  <a:srgbClr val="CCFF66"/>
                </a:solidFill>
              </a:rPr>
              <a:t>’ Questions</a:t>
            </a:r>
            <a:endParaRPr lang="en-US" dirty="0">
              <a:solidFill>
                <a:srgbClr val="CCFF66"/>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4"/>
                                        </p:tgtEl>
                                        <p:attrNameLst>
                                          <p:attrName>style.visibility</p:attrName>
                                        </p:attrNameLst>
                                      </p:cBhvr>
                                      <p:to>
                                        <p:strVal val="visible"/>
                                      </p:to>
                                    </p:set>
                                    <p:anim calcmode="discrete" valueType="clr">
                                      <p:cBhvr override="childStyle">
                                        <p:cTn id="7"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
                                        </p:tgtEl>
                                        <p:attrNameLst>
                                          <p:attrName>fillcolor</p:attrName>
                                        </p:attrNameLst>
                                      </p:cBhvr>
                                      <p:tavLst>
                                        <p:tav tm="0">
                                          <p:val>
                                            <p:clrVal>
                                              <a:schemeClr val="accent2"/>
                                            </p:clrVal>
                                          </p:val>
                                        </p:tav>
                                        <p:tav tm="50000">
                                          <p:val>
                                            <p:clrVal>
                                              <a:schemeClr val="hlink"/>
                                            </p:clrVal>
                                          </p:val>
                                        </p:tav>
                                      </p:tavLst>
                                    </p:anim>
                                    <p:set>
                                      <p:cBhvr>
                                        <p:cTn id="9" dur="80"/>
                                        <p:tgtEl>
                                          <p:spTgt spid="4"/>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2" presetClass="entr" presetSubtype="4" fill="hold" grpId="0"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slide(fromBottom)">
                                      <p:cBhvr>
                                        <p:cTn id="14" dur="3000"/>
                                        <p:tgtEl>
                                          <p:spTgt spid="5">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Effect transition="in" filter="slide(fromBottom)">
                                      <p:cBhvr>
                                        <p:cTn id="19" dur="3000"/>
                                        <p:tgtEl>
                                          <p:spTgt spid="5">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4" fill="hold" grpId="0" nodeType="clickEffect">
                                  <p:stCondLst>
                                    <p:cond delay="0"/>
                                  </p:stCondLst>
                                  <p:childTnLst>
                                    <p:set>
                                      <p:cBhvr>
                                        <p:cTn id="23" dur="1" fill="hold">
                                          <p:stCondLst>
                                            <p:cond delay="0"/>
                                          </p:stCondLst>
                                        </p:cTn>
                                        <p:tgtEl>
                                          <p:spTgt spid="5">
                                            <p:txEl>
                                              <p:pRg st="4" end="4"/>
                                            </p:txEl>
                                          </p:spTgt>
                                        </p:tgtEl>
                                        <p:attrNameLst>
                                          <p:attrName>style.visibility</p:attrName>
                                        </p:attrNameLst>
                                      </p:cBhvr>
                                      <p:to>
                                        <p:strVal val="visible"/>
                                      </p:to>
                                    </p:set>
                                    <p:animEffect transition="in" filter="slide(fromBottom)">
                                      <p:cBhvr>
                                        <p:cTn id="24" dur="3000"/>
                                        <p:tgtEl>
                                          <p:spTgt spid="5">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4" fill="hold" grpId="0" nodeType="clickEffect">
                                  <p:stCondLst>
                                    <p:cond delay="0"/>
                                  </p:stCondLst>
                                  <p:childTnLst>
                                    <p:set>
                                      <p:cBhvr>
                                        <p:cTn id="28" dur="1" fill="hold">
                                          <p:stCondLst>
                                            <p:cond delay="0"/>
                                          </p:stCondLst>
                                        </p:cTn>
                                        <p:tgtEl>
                                          <p:spTgt spid="5">
                                            <p:txEl>
                                              <p:pRg st="6" end="6"/>
                                            </p:txEl>
                                          </p:spTgt>
                                        </p:tgtEl>
                                        <p:attrNameLst>
                                          <p:attrName>style.visibility</p:attrName>
                                        </p:attrNameLst>
                                      </p:cBhvr>
                                      <p:to>
                                        <p:strVal val="visible"/>
                                      </p:to>
                                    </p:set>
                                    <p:animEffect transition="in" filter="slide(fromBottom)">
                                      <p:cBhvr>
                                        <p:cTn id="29" dur="3000"/>
                                        <p:tgtEl>
                                          <p:spTgt spid="5">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2" presetClass="entr" presetSubtype="4" fill="hold" grpId="0" nodeType="clickEffect">
                                  <p:stCondLst>
                                    <p:cond delay="0"/>
                                  </p:stCondLst>
                                  <p:childTnLst>
                                    <p:set>
                                      <p:cBhvr>
                                        <p:cTn id="33" dur="1" fill="hold">
                                          <p:stCondLst>
                                            <p:cond delay="0"/>
                                          </p:stCondLst>
                                        </p:cTn>
                                        <p:tgtEl>
                                          <p:spTgt spid="5">
                                            <p:txEl>
                                              <p:pRg st="8" end="8"/>
                                            </p:txEl>
                                          </p:spTgt>
                                        </p:tgtEl>
                                        <p:attrNameLst>
                                          <p:attrName>style.visibility</p:attrName>
                                        </p:attrNameLst>
                                      </p:cBhvr>
                                      <p:to>
                                        <p:strVal val="visible"/>
                                      </p:to>
                                    </p:set>
                                    <p:animEffect transition="in" filter="slide(fromBottom)">
                                      <p:cBhvr>
                                        <p:cTn id="34" dur="3000"/>
                                        <p:tgtEl>
                                          <p:spTgt spid="5">
                                            <p:txEl>
                                              <p:pRg st="8" end="8"/>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2" presetClass="entr" presetSubtype="4" fill="hold" grpId="0" nodeType="clickEffect">
                                  <p:stCondLst>
                                    <p:cond delay="0"/>
                                  </p:stCondLst>
                                  <p:childTnLst>
                                    <p:set>
                                      <p:cBhvr>
                                        <p:cTn id="38" dur="1" fill="hold">
                                          <p:stCondLst>
                                            <p:cond delay="0"/>
                                          </p:stCondLst>
                                        </p:cTn>
                                        <p:tgtEl>
                                          <p:spTgt spid="5">
                                            <p:txEl>
                                              <p:pRg st="10" end="10"/>
                                            </p:txEl>
                                          </p:spTgt>
                                        </p:tgtEl>
                                        <p:attrNameLst>
                                          <p:attrName>style.visibility</p:attrName>
                                        </p:attrNameLst>
                                      </p:cBhvr>
                                      <p:to>
                                        <p:strVal val="visible"/>
                                      </p:to>
                                    </p:set>
                                    <p:animEffect transition="in" filter="slide(fromBottom)">
                                      <p:cBhvr>
                                        <p:cTn id="39" dur="3000"/>
                                        <p:tgtEl>
                                          <p:spTgt spid="5">
                                            <p:txEl>
                                              <p:pRg st="10" end="1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2" presetClass="entr" presetSubtype="4" fill="hold" grpId="0" nodeType="clickEffect">
                                  <p:stCondLst>
                                    <p:cond delay="0"/>
                                  </p:stCondLst>
                                  <p:childTnLst>
                                    <p:set>
                                      <p:cBhvr>
                                        <p:cTn id="43" dur="1" fill="hold">
                                          <p:stCondLst>
                                            <p:cond delay="0"/>
                                          </p:stCondLst>
                                        </p:cTn>
                                        <p:tgtEl>
                                          <p:spTgt spid="6">
                                            <p:txEl>
                                              <p:pRg st="1" end="1"/>
                                            </p:txEl>
                                          </p:spTgt>
                                        </p:tgtEl>
                                        <p:attrNameLst>
                                          <p:attrName>style.visibility</p:attrName>
                                        </p:attrNameLst>
                                      </p:cBhvr>
                                      <p:to>
                                        <p:strVal val="visible"/>
                                      </p:to>
                                    </p:set>
                                    <p:animEffect transition="in" filter="slide(fromBottom)">
                                      <p:cBhvr>
                                        <p:cTn id="44" dur="3000"/>
                                        <p:tgtEl>
                                          <p:spTgt spid="6">
                                            <p:txEl>
                                              <p:pRg st="1" end="1"/>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2" presetClass="entr" presetSubtype="4" fill="hold" grpId="0" nodeType="clickEffect">
                                  <p:stCondLst>
                                    <p:cond delay="0"/>
                                  </p:stCondLst>
                                  <p:childTnLst>
                                    <p:set>
                                      <p:cBhvr>
                                        <p:cTn id="48" dur="1" fill="hold">
                                          <p:stCondLst>
                                            <p:cond delay="0"/>
                                          </p:stCondLst>
                                        </p:cTn>
                                        <p:tgtEl>
                                          <p:spTgt spid="6">
                                            <p:txEl>
                                              <p:pRg st="2" end="2"/>
                                            </p:txEl>
                                          </p:spTgt>
                                        </p:tgtEl>
                                        <p:attrNameLst>
                                          <p:attrName>style.visibility</p:attrName>
                                        </p:attrNameLst>
                                      </p:cBhvr>
                                      <p:to>
                                        <p:strVal val="visible"/>
                                      </p:to>
                                    </p:set>
                                    <p:animEffect transition="in" filter="slide(fromBottom)">
                                      <p:cBhvr>
                                        <p:cTn id="49" dur="3000"/>
                                        <p:tgtEl>
                                          <p:spTgt spid="6">
                                            <p:txEl>
                                              <p:pRg st="2" end="2"/>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2" presetClass="entr" presetSubtype="4" fill="hold" grpId="0" nodeType="clickEffect">
                                  <p:stCondLst>
                                    <p:cond delay="0"/>
                                  </p:stCondLst>
                                  <p:childTnLst>
                                    <p:set>
                                      <p:cBhvr>
                                        <p:cTn id="53" dur="1" fill="hold">
                                          <p:stCondLst>
                                            <p:cond delay="0"/>
                                          </p:stCondLst>
                                        </p:cTn>
                                        <p:tgtEl>
                                          <p:spTgt spid="6">
                                            <p:txEl>
                                              <p:pRg st="3" end="3"/>
                                            </p:txEl>
                                          </p:spTgt>
                                        </p:tgtEl>
                                        <p:attrNameLst>
                                          <p:attrName>style.visibility</p:attrName>
                                        </p:attrNameLst>
                                      </p:cBhvr>
                                      <p:to>
                                        <p:strVal val="visible"/>
                                      </p:to>
                                    </p:set>
                                    <p:animEffect transition="in" filter="slide(fromBottom)">
                                      <p:cBhvr>
                                        <p:cTn id="54" dur="3000"/>
                                        <p:tgtEl>
                                          <p:spTgt spid="6">
                                            <p:txEl>
                                              <p:pRg st="3" end="3"/>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2" presetClass="entr" presetSubtype="4" fill="hold" grpId="0" nodeType="clickEffect">
                                  <p:stCondLst>
                                    <p:cond delay="0"/>
                                  </p:stCondLst>
                                  <p:childTnLst>
                                    <p:set>
                                      <p:cBhvr>
                                        <p:cTn id="58" dur="1" fill="hold">
                                          <p:stCondLst>
                                            <p:cond delay="0"/>
                                          </p:stCondLst>
                                        </p:cTn>
                                        <p:tgtEl>
                                          <p:spTgt spid="6">
                                            <p:txEl>
                                              <p:pRg st="5" end="5"/>
                                            </p:txEl>
                                          </p:spTgt>
                                        </p:tgtEl>
                                        <p:attrNameLst>
                                          <p:attrName>style.visibility</p:attrName>
                                        </p:attrNameLst>
                                      </p:cBhvr>
                                      <p:to>
                                        <p:strVal val="visible"/>
                                      </p:to>
                                    </p:set>
                                    <p:animEffect transition="in" filter="slide(fromBottom)">
                                      <p:cBhvr>
                                        <p:cTn id="59" dur="3000"/>
                                        <p:tgtEl>
                                          <p:spTgt spid="6">
                                            <p:txEl>
                                              <p:pRg st="5" end="5"/>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2" presetClass="entr" presetSubtype="4" fill="hold" grpId="0" nodeType="clickEffect">
                                  <p:stCondLst>
                                    <p:cond delay="0"/>
                                  </p:stCondLst>
                                  <p:childTnLst>
                                    <p:set>
                                      <p:cBhvr>
                                        <p:cTn id="63" dur="1" fill="hold">
                                          <p:stCondLst>
                                            <p:cond delay="0"/>
                                          </p:stCondLst>
                                        </p:cTn>
                                        <p:tgtEl>
                                          <p:spTgt spid="6">
                                            <p:txEl>
                                              <p:pRg st="7" end="7"/>
                                            </p:txEl>
                                          </p:spTgt>
                                        </p:tgtEl>
                                        <p:attrNameLst>
                                          <p:attrName>style.visibility</p:attrName>
                                        </p:attrNameLst>
                                      </p:cBhvr>
                                      <p:to>
                                        <p:strVal val="visible"/>
                                      </p:to>
                                    </p:set>
                                    <p:animEffect transition="in" filter="slide(fromBottom)">
                                      <p:cBhvr>
                                        <p:cTn id="64" dur="3000"/>
                                        <p:tgtEl>
                                          <p:spTgt spid="6">
                                            <p:txEl>
                                              <p:pRg st="7" end="7"/>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12" presetClass="entr" presetSubtype="4" fill="hold" grpId="0" nodeType="clickEffect">
                                  <p:stCondLst>
                                    <p:cond delay="0"/>
                                  </p:stCondLst>
                                  <p:childTnLst>
                                    <p:set>
                                      <p:cBhvr>
                                        <p:cTn id="68" dur="1" fill="hold">
                                          <p:stCondLst>
                                            <p:cond delay="0"/>
                                          </p:stCondLst>
                                        </p:cTn>
                                        <p:tgtEl>
                                          <p:spTgt spid="6">
                                            <p:txEl>
                                              <p:pRg st="9" end="9"/>
                                            </p:txEl>
                                          </p:spTgt>
                                        </p:tgtEl>
                                        <p:attrNameLst>
                                          <p:attrName>style.visibility</p:attrName>
                                        </p:attrNameLst>
                                      </p:cBhvr>
                                      <p:to>
                                        <p:strVal val="visible"/>
                                      </p:to>
                                    </p:set>
                                    <p:animEffect transition="in" filter="slide(fromBottom)">
                                      <p:cBhvr>
                                        <p:cTn id="69" dur="3000"/>
                                        <p:tgtEl>
                                          <p:spTgt spid="6">
                                            <p:txEl>
                                              <p:pRg st="9" end="9"/>
                                            </p:txEl>
                                          </p:spTgt>
                                        </p:tgtEl>
                                      </p:cBhvr>
                                    </p:animEffect>
                                  </p:childTnLst>
                                </p:cTn>
                              </p:par>
                            </p:childTnLst>
                          </p:cTn>
                        </p:par>
                      </p:childTnLst>
                    </p:cTn>
                  </p:par>
                  <p:par>
                    <p:cTn id="70" fill="hold">
                      <p:stCondLst>
                        <p:cond delay="indefinite"/>
                      </p:stCondLst>
                      <p:childTnLst>
                        <p:par>
                          <p:cTn id="71" fill="hold">
                            <p:stCondLst>
                              <p:cond delay="0"/>
                            </p:stCondLst>
                            <p:childTnLst>
                              <p:par>
                                <p:cTn id="72" presetID="12" presetClass="entr" presetSubtype="4" fill="hold" grpId="0" nodeType="clickEffect">
                                  <p:stCondLst>
                                    <p:cond delay="0"/>
                                  </p:stCondLst>
                                  <p:childTnLst>
                                    <p:set>
                                      <p:cBhvr>
                                        <p:cTn id="73" dur="1" fill="hold">
                                          <p:stCondLst>
                                            <p:cond delay="0"/>
                                          </p:stCondLst>
                                        </p:cTn>
                                        <p:tgtEl>
                                          <p:spTgt spid="6">
                                            <p:txEl>
                                              <p:pRg st="11" end="11"/>
                                            </p:txEl>
                                          </p:spTgt>
                                        </p:tgtEl>
                                        <p:attrNameLst>
                                          <p:attrName>style.visibility</p:attrName>
                                        </p:attrNameLst>
                                      </p:cBhvr>
                                      <p:to>
                                        <p:strVal val="visible"/>
                                      </p:to>
                                    </p:set>
                                    <p:animEffect transition="in" filter="slide(fromBottom)">
                                      <p:cBhvr>
                                        <p:cTn id="74" dur="3000"/>
                                        <p:tgtEl>
                                          <p:spTgt spid="6">
                                            <p:txEl>
                                              <p:pRg st="11" end="11"/>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12" presetClass="entr" presetSubtype="4" fill="hold" grpId="0" nodeType="clickEffect">
                                  <p:stCondLst>
                                    <p:cond delay="0"/>
                                  </p:stCondLst>
                                  <p:childTnLst>
                                    <p:set>
                                      <p:cBhvr>
                                        <p:cTn id="78" dur="1" fill="hold">
                                          <p:stCondLst>
                                            <p:cond delay="0"/>
                                          </p:stCondLst>
                                        </p:cTn>
                                        <p:tgtEl>
                                          <p:spTgt spid="6">
                                            <p:txEl>
                                              <p:pRg st="13" end="13"/>
                                            </p:txEl>
                                          </p:spTgt>
                                        </p:tgtEl>
                                        <p:attrNameLst>
                                          <p:attrName>style.visibility</p:attrName>
                                        </p:attrNameLst>
                                      </p:cBhvr>
                                      <p:to>
                                        <p:strVal val="visible"/>
                                      </p:to>
                                    </p:set>
                                    <p:animEffect transition="in" filter="slide(fromBottom)">
                                      <p:cBhvr>
                                        <p:cTn id="79" dur="3000"/>
                                        <p:tgtEl>
                                          <p:spTgt spid="6">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‘Yes’ or ‘No’ Questions</a:t>
            </a:r>
            <a:endParaRPr lang="en-US" dirty="0"/>
          </a:p>
        </p:txBody>
      </p:sp>
      <p:sp>
        <p:nvSpPr>
          <p:cNvPr id="4" name="Content Placeholder 3"/>
          <p:cNvSpPr>
            <a:spLocks noGrp="1"/>
          </p:cNvSpPr>
          <p:nvPr>
            <p:ph sz="quarter" idx="2"/>
          </p:nvPr>
        </p:nvSpPr>
        <p:spPr>
          <a:xfrm>
            <a:off x="1143000" y="1444294"/>
            <a:ext cx="3505200" cy="4346906"/>
          </a:xfrm>
        </p:spPr>
        <p:txBody>
          <a:bodyPr>
            <a:noAutofit/>
          </a:bodyPr>
          <a:lstStyle/>
          <a:p>
            <a:r>
              <a:rPr lang="en-US" sz="2800" b="1" dirty="0" smtClean="0">
                <a:solidFill>
                  <a:srgbClr val="C00000"/>
                </a:solidFill>
              </a:rPr>
              <a:t>Do</a:t>
            </a:r>
          </a:p>
          <a:p>
            <a:endParaRPr lang="en-US" sz="2800" b="1" dirty="0" smtClean="0">
              <a:solidFill>
                <a:srgbClr val="C00000"/>
              </a:solidFill>
            </a:endParaRPr>
          </a:p>
          <a:p>
            <a:r>
              <a:rPr lang="en-US" sz="2800" b="1" dirty="0" smtClean="0">
                <a:solidFill>
                  <a:srgbClr val="C00000"/>
                </a:solidFill>
              </a:rPr>
              <a:t>Did</a:t>
            </a:r>
          </a:p>
          <a:p>
            <a:endParaRPr lang="en-US" sz="2800" b="1" dirty="0" smtClean="0">
              <a:solidFill>
                <a:srgbClr val="C00000"/>
              </a:solidFill>
            </a:endParaRPr>
          </a:p>
          <a:p>
            <a:r>
              <a:rPr lang="en-US" sz="2800" b="1" dirty="0" smtClean="0">
                <a:solidFill>
                  <a:srgbClr val="C00000"/>
                </a:solidFill>
              </a:rPr>
              <a:t>Will</a:t>
            </a:r>
          </a:p>
          <a:p>
            <a:endParaRPr lang="en-US" sz="2800" b="1" dirty="0" smtClean="0">
              <a:solidFill>
                <a:srgbClr val="C00000"/>
              </a:solidFill>
            </a:endParaRPr>
          </a:p>
          <a:p>
            <a:r>
              <a:rPr lang="en-US" sz="2800" b="1" dirty="0" smtClean="0">
                <a:solidFill>
                  <a:srgbClr val="C00000"/>
                </a:solidFill>
              </a:rPr>
              <a:t>Shall</a:t>
            </a:r>
          </a:p>
          <a:p>
            <a:endParaRPr lang="en-US" sz="2800" b="1" dirty="0" smtClean="0">
              <a:solidFill>
                <a:srgbClr val="C00000"/>
              </a:solidFill>
            </a:endParaRPr>
          </a:p>
          <a:p>
            <a:r>
              <a:rPr lang="en-US" sz="2800" b="1" dirty="0" smtClean="0">
                <a:solidFill>
                  <a:srgbClr val="C00000"/>
                </a:solidFill>
              </a:rPr>
              <a:t>Are</a:t>
            </a:r>
            <a:endParaRPr lang="en-US" sz="2800" b="1" dirty="0">
              <a:solidFill>
                <a:srgbClr val="C00000"/>
              </a:solidFill>
            </a:endParaRPr>
          </a:p>
        </p:txBody>
      </p:sp>
      <p:sp>
        <p:nvSpPr>
          <p:cNvPr id="6" name="Content Placeholder 5"/>
          <p:cNvSpPr>
            <a:spLocks noGrp="1"/>
          </p:cNvSpPr>
          <p:nvPr>
            <p:ph sz="quarter" idx="4"/>
          </p:nvPr>
        </p:nvSpPr>
        <p:spPr>
          <a:xfrm>
            <a:off x="5334000" y="1447800"/>
            <a:ext cx="2895600" cy="4191000"/>
          </a:xfrm>
        </p:spPr>
        <p:txBody>
          <a:bodyPr>
            <a:normAutofit/>
          </a:bodyPr>
          <a:lstStyle/>
          <a:p>
            <a:r>
              <a:rPr lang="en-US" sz="2800" b="1" dirty="0" smtClean="0">
                <a:solidFill>
                  <a:srgbClr val="C00000"/>
                </a:solidFill>
              </a:rPr>
              <a:t>Is</a:t>
            </a:r>
          </a:p>
          <a:p>
            <a:endParaRPr lang="en-US" sz="2800" b="1" dirty="0" smtClean="0">
              <a:solidFill>
                <a:srgbClr val="C00000"/>
              </a:solidFill>
            </a:endParaRPr>
          </a:p>
          <a:p>
            <a:r>
              <a:rPr lang="en-US" sz="2800" b="1" dirty="0" smtClean="0">
                <a:solidFill>
                  <a:srgbClr val="C00000"/>
                </a:solidFill>
              </a:rPr>
              <a:t>Was</a:t>
            </a:r>
          </a:p>
          <a:p>
            <a:endParaRPr lang="en-US" sz="2800" b="1" dirty="0" smtClean="0">
              <a:solidFill>
                <a:srgbClr val="C00000"/>
              </a:solidFill>
            </a:endParaRPr>
          </a:p>
          <a:p>
            <a:r>
              <a:rPr lang="en-US" sz="2800" b="1" dirty="0" smtClean="0">
                <a:solidFill>
                  <a:srgbClr val="C00000"/>
                </a:solidFill>
              </a:rPr>
              <a:t>Were</a:t>
            </a:r>
          </a:p>
          <a:p>
            <a:endParaRPr lang="en-US" sz="2800" b="1" dirty="0" smtClean="0">
              <a:solidFill>
                <a:srgbClr val="C00000"/>
              </a:solidFill>
            </a:endParaRPr>
          </a:p>
          <a:p>
            <a:r>
              <a:rPr lang="en-US" sz="2800" b="1" dirty="0" smtClean="0">
                <a:solidFill>
                  <a:srgbClr val="C00000"/>
                </a:solidFill>
              </a:rPr>
              <a:t>Has</a:t>
            </a:r>
          </a:p>
          <a:p>
            <a:endParaRPr lang="en-US" sz="2800" b="1" dirty="0" smtClean="0">
              <a:solidFill>
                <a:srgbClr val="C00000"/>
              </a:solidFill>
            </a:endParaRPr>
          </a:p>
          <a:p>
            <a:r>
              <a:rPr lang="en-US" sz="2800" b="1" dirty="0" smtClean="0">
                <a:solidFill>
                  <a:srgbClr val="C00000"/>
                </a:solidFill>
              </a:rPr>
              <a:t>Have</a:t>
            </a:r>
            <a:endParaRPr lang="en-US" sz="2800" b="1" dirty="0">
              <a:solidFill>
                <a:srgbClr val="C0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638800"/>
          </a:xfrm>
        </p:spPr>
        <p:txBody>
          <a:bodyPr/>
          <a:lstStyle/>
          <a:p>
            <a:r>
              <a:rPr lang="en-US" dirty="0" smtClean="0"/>
              <a:t>Answer:    I want to go to library.</a:t>
            </a:r>
          </a:p>
          <a:p>
            <a:pPr>
              <a:buNone/>
            </a:pPr>
            <a:endParaRPr lang="en-US" dirty="0" smtClean="0"/>
          </a:p>
          <a:p>
            <a:pPr>
              <a:buNone/>
            </a:pPr>
            <a:r>
              <a:rPr lang="en-US" dirty="0" smtClean="0"/>
              <a:t>1.Take verb = </a:t>
            </a:r>
            <a:r>
              <a:rPr lang="en-US" u="sng" dirty="0" smtClean="0"/>
              <a:t>Want</a:t>
            </a:r>
            <a:r>
              <a:rPr lang="en-US" dirty="0" smtClean="0"/>
              <a:t>    (present tense)</a:t>
            </a:r>
          </a:p>
          <a:p>
            <a:pPr>
              <a:buNone/>
            </a:pPr>
            <a:r>
              <a:rPr lang="en-US" dirty="0" smtClean="0"/>
              <a:t>                </a:t>
            </a:r>
          </a:p>
          <a:p>
            <a:pPr>
              <a:buNone/>
            </a:pPr>
            <a:r>
              <a:rPr lang="en-US" dirty="0" smtClean="0"/>
              <a:t>                do     </a:t>
            </a:r>
            <a:r>
              <a:rPr lang="en-US" b="1" dirty="0" smtClean="0"/>
              <a:t>+</a:t>
            </a:r>
            <a:r>
              <a:rPr lang="en-US" dirty="0" smtClean="0"/>
              <a:t>   want </a:t>
            </a:r>
          </a:p>
          <a:p>
            <a:pPr>
              <a:buNone/>
            </a:pPr>
            <a:endParaRPr lang="en-US" dirty="0" smtClean="0"/>
          </a:p>
          <a:p>
            <a:pPr>
              <a:buNone/>
            </a:pPr>
            <a:r>
              <a:rPr lang="en-US" dirty="0" smtClean="0"/>
              <a:t>2. Note: </a:t>
            </a:r>
            <a:r>
              <a:rPr lang="en-US" sz="2400" dirty="0" smtClean="0"/>
              <a:t>We can Frame question on Library (place)</a:t>
            </a:r>
            <a:endParaRPr lang="en-US" dirty="0" smtClean="0"/>
          </a:p>
          <a:p>
            <a:pPr>
              <a:buNone/>
            </a:pPr>
            <a:r>
              <a:rPr lang="en-US" dirty="0" smtClean="0"/>
              <a:t>                     </a:t>
            </a:r>
          </a:p>
          <a:p>
            <a:pPr>
              <a:buNone/>
            </a:pPr>
            <a:r>
              <a:rPr lang="en-US" dirty="0" smtClean="0"/>
              <a:t>                       I want to go to library</a:t>
            </a:r>
          </a:p>
          <a:p>
            <a:pPr>
              <a:buNone/>
            </a:pPr>
            <a:endParaRPr lang="en-US" dirty="0" smtClean="0"/>
          </a:p>
          <a:p>
            <a:r>
              <a:rPr lang="en-US" dirty="0" smtClean="0"/>
              <a:t>Question:    Where do you want to go?</a:t>
            </a:r>
            <a:endParaRPr lang="en-US" dirty="0"/>
          </a:p>
        </p:txBody>
      </p:sp>
      <p:cxnSp>
        <p:nvCxnSpPr>
          <p:cNvPr id="5" name="Straight Arrow Connector 4"/>
          <p:cNvCxnSpPr/>
          <p:nvPr/>
        </p:nvCxnSpPr>
        <p:spPr>
          <a:xfrm rot="10800000" flipV="1">
            <a:off x="2743200" y="1981199"/>
            <a:ext cx="685800" cy="45720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3429000" y="1981199"/>
            <a:ext cx="609600" cy="45720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3200400" y="4648200"/>
            <a:ext cx="1524000" cy="68580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9600" y="609601"/>
            <a:ext cx="7924800" cy="2308324"/>
          </a:xfrm>
          <a:prstGeom prst="rect">
            <a:avLst/>
          </a:prstGeom>
        </p:spPr>
        <p:txBody>
          <a:bodyPr wrap="square">
            <a:spAutoFit/>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
        <p:nvSpPr>
          <p:cNvPr id="11" name="Content Placeholder 10"/>
          <p:cNvSpPr>
            <a:spLocks noGrp="1"/>
          </p:cNvSpPr>
          <p:nvPr>
            <p:ph idx="1"/>
          </p:nvPr>
        </p:nvSpPr>
        <p:spPr>
          <a:xfrm>
            <a:off x="457200" y="609600"/>
            <a:ext cx="8229600" cy="5562600"/>
          </a:xfrm>
        </p:spPr>
        <p:txBody>
          <a:bodyPr>
            <a:normAutofit/>
          </a:bodyPr>
          <a:lstStyle/>
          <a:p>
            <a:pPr>
              <a:buNone/>
            </a:pPr>
            <a:r>
              <a:rPr lang="en-US" sz="2800" dirty="0" smtClean="0"/>
              <a:t>Answer:    He comes from Mumbai.</a:t>
            </a:r>
          </a:p>
          <a:p>
            <a:pPr>
              <a:buNone/>
            </a:pPr>
            <a:endParaRPr lang="en-US" sz="2800" dirty="0" smtClean="0"/>
          </a:p>
          <a:p>
            <a:pPr>
              <a:buNone/>
            </a:pPr>
            <a:r>
              <a:rPr lang="en-US" sz="2800" dirty="0" smtClean="0"/>
              <a:t>1.Take verb =   </a:t>
            </a:r>
            <a:r>
              <a:rPr lang="en-US" sz="2800" u="sng" dirty="0" smtClean="0"/>
              <a:t>comes</a:t>
            </a:r>
            <a:r>
              <a:rPr lang="en-US" sz="2800" dirty="0" smtClean="0"/>
              <a:t>    (present tense)</a:t>
            </a:r>
          </a:p>
          <a:p>
            <a:pPr>
              <a:buNone/>
            </a:pPr>
            <a:r>
              <a:rPr lang="en-US" sz="2800" dirty="0" smtClean="0"/>
              <a:t>                </a:t>
            </a:r>
          </a:p>
          <a:p>
            <a:pPr>
              <a:buNone/>
            </a:pPr>
            <a:r>
              <a:rPr lang="en-US" sz="2800" dirty="0" smtClean="0"/>
              <a:t>                 does     </a:t>
            </a:r>
            <a:r>
              <a:rPr lang="en-US" sz="2800" b="1" dirty="0" smtClean="0"/>
              <a:t>+</a:t>
            </a:r>
            <a:r>
              <a:rPr lang="en-US" sz="2800" dirty="0" smtClean="0"/>
              <a:t>   come </a:t>
            </a:r>
          </a:p>
          <a:p>
            <a:pPr>
              <a:buNone/>
            </a:pPr>
            <a:endParaRPr lang="en-US" sz="2800" dirty="0" smtClean="0"/>
          </a:p>
          <a:p>
            <a:pPr>
              <a:buNone/>
            </a:pPr>
            <a:r>
              <a:rPr lang="en-US" sz="2800" dirty="0" smtClean="0"/>
              <a:t>2. Note: </a:t>
            </a:r>
            <a:r>
              <a:rPr lang="en-US" sz="2400" dirty="0" smtClean="0"/>
              <a:t>We can Frame question on Mumbai  (place)</a:t>
            </a:r>
            <a:endParaRPr lang="en-US" sz="2000" dirty="0" smtClean="0"/>
          </a:p>
          <a:p>
            <a:pPr>
              <a:buNone/>
            </a:pPr>
            <a:r>
              <a:rPr lang="en-US" sz="2000" dirty="0" smtClean="0"/>
              <a:t>             </a:t>
            </a:r>
            <a:r>
              <a:rPr lang="en-US" sz="2800" dirty="0" smtClean="0"/>
              <a:t>        </a:t>
            </a:r>
          </a:p>
          <a:p>
            <a:pPr>
              <a:buNone/>
            </a:pPr>
            <a:r>
              <a:rPr lang="en-US" sz="2800" dirty="0" smtClean="0"/>
              <a:t> 	                   He comes from Mumbai</a:t>
            </a:r>
          </a:p>
          <a:p>
            <a:pPr>
              <a:buNone/>
            </a:pPr>
            <a:r>
              <a:rPr lang="en-US" sz="2800" dirty="0" smtClean="0"/>
              <a:t> </a:t>
            </a:r>
          </a:p>
          <a:p>
            <a:r>
              <a:rPr lang="en-US" sz="2800" dirty="0" smtClean="0"/>
              <a:t>Question:    Where does he come from?</a:t>
            </a:r>
          </a:p>
          <a:p>
            <a:endParaRPr lang="en-US" dirty="0" smtClean="0"/>
          </a:p>
          <a:p>
            <a:endParaRPr lang="en-US" dirty="0"/>
          </a:p>
        </p:txBody>
      </p:sp>
      <p:cxnSp>
        <p:nvCxnSpPr>
          <p:cNvPr id="12" name="Straight Arrow Connector 11"/>
          <p:cNvCxnSpPr/>
          <p:nvPr/>
        </p:nvCxnSpPr>
        <p:spPr>
          <a:xfrm rot="10800000" flipV="1">
            <a:off x="3200400" y="1981200"/>
            <a:ext cx="685800" cy="45720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3886200" y="1981200"/>
            <a:ext cx="609600" cy="45720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3505200" y="4953000"/>
            <a:ext cx="1752600" cy="53340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562600"/>
          </a:xfrm>
        </p:spPr>
        <p:txBody>
          <a:bodyPr>
            <a:normAutofit/>
          </a:bodyPr>
          <a:lstStyle/>
          <a:p>
            <a:pPr>
              <a:buNone/>
            </a:pPr>
            <a:r>
              <a:rPr lang="en-US" dirty="0" smtClean="0"/>
              <a:t>Answer:    The party begins at 7.00 p.m.</a:t>
            </a:r>
          </a:p>
          <a:p>
            <a:pPr>
              <a:buNone/>
            </a:pPr>
            <a:endParaRPr lang="en-US" dirty="0" smtClean="0"/>
          </a:p>
          <a:p>
            <a:pPr>
              <a:buNone/>
            </a:pPr>
            <a:r>
              <a:rPr lang="en-US" dirty="0" smtClean="0"/>
              <a:t>1.Take verb =   </a:t>
            </a:r>
            <a:r>
              <a:rPr lang="en-US" u="sng" dirty="0" smtClean="0"/>
              <a:t>begins</a:t>
            </a:r>
            <a:r>
              <a:rPr lang="en-US" dirty="0" smtClean="0"/>
              <a:t>    (present tense)</a:t>
            </a:r>
          </a:p>
          <a:p>
            <a:pPr>
              <a:buNone/>
            </a:pPr>
            <a:r>
              <a:rPr lang="en-US" dirty="0" smtClean="0"/>
              <a:t>                </a:t>
            </a:r>
          </a:p>
          <a:p>
            <a:pPr>
              <a:buNone/>
            </a:pPr>
            <a:r>
              <a:rPr lang="en-US" dirty="0" smtClean="0"/>
              <a:t>                 does     </a:t>
            </a:r>
            <a:r>
              <a:rPr lang="en-US" b="1" dirty="0" smtClean="0"/>
              <a:t>+</a:t>
            </a:r>
            <a:r>
              <a:rPr lang="en-US" dirty="0" smtClean="0"/>
              <a:t>   begin </a:t>
            </a:r>
          </a:p>
          <a:p>
            <a:pPr>
              <a:buNone/>
            </a:pPr>
            <a:endParaRPr lang="en-US" dirty="0" smtClean="0"/>
          </a:p>
          <a:p>
            <a:pPr>
              <a:buNone/>
            </a:pPr>
            <a:r>
              <a:rPr lang="en-US" dirty="0" smtClean="0"/>
              <a:t>2. Note: </a:t>
            </a:r>
            <a:r>
              <a:rPr lang="en-US" sz="2400" dirty="0" smtClean="0"/>
              <a:t>We can Frame question on 7.00 </a:t>
            </a:r>
            <a:r>
              <a:rPr lang="en-US" sz="2400" dirty="0" err="1" smtClean="0"/>
              <a:t>p.m</a:t>
            </a:r>
            <a:r>
              <a:rPr lang="en-US" sz="2400" dirty="0" smtClean="0"/>
              <a:t>  (time)</a:t>
            </a:r>
            <a:endParaRPr lang="en-US" dirty="0" smtClean="0"/>
          </a:p>
          <a:p>
            <a:pPr>
              <a:buNone/>
            </a:pPr>
            <a:r>
              <a:rPr lang="en-US" dirty="0" smtClean="0"/>
              <a:t>                     </a:t>
            </a:r>
          </a:p>
          <a:p>
            <a:pPr>
              <a:buNone/>
            </a:pPr>
            <a:r>
              <a:rPr lang="en-US" dirty="0" smtClean="0"/>
              <a:t> 	                   The party begins at 7.00 </a:t>
            </a:r>
            <a:r>
              <a:rPr lang="en-US" dirty="0" err="1" smtClean="0"/>
              <a:t>p.m</a:t>
            </a:r>
            <a:endParaRPr lang="en-US" dirty="0" smtClean="0"/>
          </a:p>
          <a:p>
            <a:pPr>
              <a:buNone/>
            </a:pPr>
            <a:r>
              <a:rPr lang="en-US" dirty="0" smtClean="0"/>
              <a:t> </a:t>
            </a:r>
          </a:p>
          <a:p>
            <a:r>
              <a:rPr lang="en-US" dirty="0" smtClean="0"/>
              <a:t>Question:    When does the party begin?</a:t>
            </a:r>
          </a:p>
          <a:p>
            <a:endParaRPr lang="en-US" dirty="0"/>
          </a:p>
        </p:txBody>
      </p:sp>
      <p:cxnSp>
        <p:nvCxnSpPr>
          <p:cNvPr id="4" name="Straight Arrow Connector 3"/>
          <p:cNvCxnSpPr/>
          <p:nvPr/>
        </p:nvCxnSpPr>
        <p:spPr>
          <a:xfrm rot="10800000" flipV="1">
            <a:off x="3200400" y="2057399"/>
            <a:ext cx="685800" cy="45720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a:off x="3886200" y="2057399"/>
            <a:ext cx="609600" cy="45720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4038600" y="4800600"/>
            <a:ext cx="1219200" cy="60960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321491"/>
          </a:xfrm>
        </p:spPr>
        <p:txBody>
          <a:bodyPr>
            <a:normAutofit/>
          </a:bodyPr>
          <a:lstStyle/>
          <a:p>
            <a:pPr>
              <a:buNone/>
            </a:pPr>
            <a:r>
              <a:rPr lang="en-US" dirty="0" smtClean="0"/>
              <a:t>Answer:    I am looking for my friend</a:t>
            </a:r>
          </a:p>
          <a:p>
            <a:pPr>
              <a:buNone/>
            </a:pPr>
            <a:endParaRPr lang="en-US" dirty="0" smtClean="0"/>
          </a:p>
          <a:p>
            <a:pPr>
              <a:buNone/>
            </a:pPr>
            <a:r>
              <a:rPr lang="en-US" dirty="0" smtClean="0"/>
              <a:t>1.Take verb =   </a:t>
            </a:r>
            <a:r>
              <a:rPr lang="en-US" u="sng" dirty="0" smtClean="0"/>
              <a:t>am looking</a:t>
            </a:r>
            <a:r>
              <a:rPr lang="en-US" dirty="0" smtClean="0"/>
              <a:t>  </a:t>
            </a:r>
            <a:r>
              <a:rPr lang="en-US" sz="2400" dirty="0" smtClean="0"/>
              <a:t>(present continuous)</a:t>
            </a:r>
            <a:endParaRPr lang="en-US" dirty="0" smtClean="0"/>
          </a:p>
          <a:p>
            <a:pPr>
              <a:buNone/>
            </a:pPr>
            <a:r>
              <a:rPr lang="en-US" dirty="0" smtClean="0"/>
              <a:t>                </a:t>
            </a:r>
          </a:p>
          <a:p>
            <a:pPr>
              <a:buNone/>
            </a:pPr>
            <a:r>
              <a:rPr lang="en-US" dirty="0" smtClean="0"/>
              <a:t>                     are     </a:t>
            </a:r>
            <a:r>
              <a:rPr lang="en-US" b="1" dirty="0" smtClean="0"/>
              <a:t>+</a:t>
            </a:r>
            <a:r>
              <a:rPr lang="en-US" dirty="0" smtClean="0"/>
              <a:t>   looking </a:t>
            </a:r>
          </a:p>
          <a:p>
            <a:pPr>
              <a:buNone/>
            </a:pPr>
            <a:endParaRPr lang="en-US" dirty="0" smtClean="0"/>
          </a:p>
          <a:p>
            <a:pPr>
              <a:buNone/>
            </a:pPr>
            <a:r>
              <a:rPr lang="en-US" dirty="0" smtClean="0"/>
              <a:t>2. Note: </a:t>
            </a:r>
            <a:r>
              <a:rPr lang="en-US" sz="2400" dirty="0" smtClean="0"/>
              <a:t>We can Frame question on friend  (person)</a:t>
            </a:r>
            <a:endParaRPr lang="en-US" dirty="0" smtClean="0"/>
          </a:p>
          <a:p>
            <a:pPr>
              <a:buNone/>
            </a:pPr>
            <a:r>
              <a:rPr lang="en-US" dirty="0" smtClean="0"/>
              <a:t>                     </a:t>
            </a:r>
          </a:p>
          <a:p>
            <a:pPr>
              <a:buNone/>
            </a:pPr>
            <a:r>
              <a:rPr lang="en-US" dirty="0" smtClean="0"/>
              <a:t> 	 	             I am looking for my friend</a:t>
            </a:r>
          </a:p>
          <a:p>
            <a:pPr>
              <a:buNone/>
            </a:pPr>
            <a:r>
              <a:rPr lang="en-US" dirty="0" smtClean="0"/>
              <a:t> </a:t>
            </a:r>
          </a:p>
          <a:p>
            <a:r>
              <a:rPr lang="en-US" dirty="0" smtClean="0"/>
              <a:t>Question:    Who are you looking for?</a:t>
            </a:r>
          </a:p>
        </p:txBody>
      </p:sp>
      <p:cxnSp>
        <p:nvCxnSpPr>
          <p:cNvPr id="4" name="Straight Arrow Connector 3"/>
          <p:cNvCxnSpPr/>
          <p:nvPr/>
        </p:nvCxnSpPr>
        <p:spPr>
          <a:xfrm rot="10800000" flipV="1">
            <a:off x="3352800" y="2057399"/>
            <a:ext cx="685800" cy="45720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a:off x="4038600" y="2057399"/>
            <a:ext cx="609600" cy="45720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2895600" y="4724400"/>
            <a:ext cx="1600200" cy="68580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473891"/>
          </a:xfrm>
        </p:spPr>
        <p:txBody>
          <a:bodyPr>
            <a:normAutofit/>
          </a:bodyPr>
          <a:lstStyle/>
          <a:p>
            <a:pPr>
              <a:buNone/>
            </a:pPr>
            <a:r>
              <a:rPr lang="en-US" dirty="0" smtClean="0"/>
              <a:t>Answer:    The train arrived at 10’0 clock</a:t>
            </a:r>
          </a:p>
          <a:p>
            <a:pPr>
              <a:buNone/>
            </a:pPr>
            <a:endParaRPr lang="en-US" dirty="0" smtClean="0"/>
          </a:p>
          <a:p>
            <a:pPr>
              <a:buNone/>
            </a:pPr>
            <a:r>
              <a:rPr lang="en-US" dirty="0" smtClean="0"/>
              <a:t>1.Take verb =   </a:t>
            </a:r>
            <a:r>
              <a:rPr lang="en-US" u="sng" dirty="0" smtClean="0"/>
              <a:t>arrived</a:t>
            </a:r>
            <a:r>
              <a:rPr lang="en-US" dirty="0" smtClean="0"/>
              <a:t>  </a:t>
            </a:r>
            <a:r>
              <a:rPr lang="en-US" sz="2400" dirty="0" smtClean="0"/>
              <a:t>(past tense)</a:t>
            </a:r>
            <a:endParaRPr lang="en-US" dirty="0" smtClean="0"/>
          </a:p>
          <a:p>
            <a:pPr>
              <a:buNone/>
            </a:pPr>
            <a:r>
              <a:rPr lang="en-US" dirty="0" smtClean="0"/>
              <a:t>                </a:t>
            </a:r>
          </a:p>
          <a:p>
            <a:pPr>
              <a:buNone/>
            </a:pPr>
            <a:r>
              <a:rPr lang="en-US" dirty="0" smtClean="0"/>
              <a:t>                     did     </a:t>
            </a:r>
            <a:r>
              <a:rPr lang="en-US" b="1" dirty="0" smtClean="0"/>
              <a:t>+</a:t>
            </a:r>
            <a:r>
              <a:rPr lang="en-US" dirty="0" smtClean="0"/>
              <a:t>   arrive </a:t>
            </a:r>
          </a:p>
          <a:p>
            <a:pPr>
              <a:buNone/>
            </a:pPr>
            <a:endParaRPr lang="en-US" dirty="0" smtClean="0"/>
          </a:p>
          <a:p>
            <a:pPr>
              <a:buNone/>
            </a:pPr>
            <a:r>
              <a:rPr lang="en-US" dirty="0" smtClean="0"/>
              <a:t>2. Note: </a:t>
            </a:r>
            <a:r>
              <a:rPr lang="en-US" sz="2400" dirty="0" smtClean="0"/>
              <a:t>We can Frame question on 10’0 clock (time)</a:t>
            </a:r>
            <a:endParaRPr lang="en-US" dirty="0" smtClean="0"/>
          </a:p>
          <a:p>
            <a:pPr>
              <a:buNone/>
            </a:pPr>
            <a:r>
              <a:rPr lang="en-US" dirty="0" smtClean="0"/>
              <a:t>                     </a:t>
            </a:r>
          </a:p>
          <a:p>
            <a:pPr>
              <a:buNone/>
            </a:pPr>
            <a:r>
              <a:rPr lang="en-US" dirty="0" smtClean="0"/>
              <a:t> 	 	             The train arrived at 10’0 clock</a:t>
            </a:r>
          </a:p>
          <a:p>
            <a:pPr>
              <a:buNone/>
            </a:pPr>
            <a:r>
              <a:rPr lang="en-US" dirty="0" smtClean="0"/>
              <a:t> </a:t>
            </a:r>
          </a:p>
          <a:p>
            <a:r>
              <a:rPr lang="en-US" dirty="0" smtClean="0"/>
              <a:t>Question:    When did the train arrive?</a:t>
            </a:r>
          </a:p>
          <a:p>
            <a:endParaRPr lang="en-US" dirty="0"/>
          </a:p>
        </p:txBody>
      </p:sp>
      <p:cxnSp>
        <p:nvCxnSpPr>
          <p:cNvPr id="4" name="Straight Arrow Connector 3"/>
          <p:cNvCxnSpPr/>
          <p:nvPr/>
        </p:nvCxnSpPr>
        <p:spPr>
          <a:xfrm rot="10800000" flipV="1">
            <a:off x="3352800" y="1905000"/>
            <a:ext cx="685800" cy="45720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a:off x="4038600" y="1905000"/>
            <a:ext cx="609600" cy="45720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3810000" y="4648200"/>
            <a:ext cx="1219200" cy="53340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762000"/>
            <a:ext cx="8610600" cy="5245291"/>
          </a:xfrm>
        </p:spPr>
        <p:txBody>
          <a:bodyPr>
            <a:normAutofit/>
          </a:bodyPr>
          <a:lstStyle/>
          <a:p>
            <a:pPr>
              <a:buNone/>
            </a:pPr>
            <a:r>
              <a:rPr lang="en-US" dirty="0" smtClean="0"/>
              <a:t>Answer:    She talked to him for an hour</a:t>
            </a:r>
          </a:p>
          <a:p>
            <a:pPr>
              <a:buNone/>
            </a:pPr>
            <a:endParaRPr lang="en-US" dirty="0" smtClean="0"/>
          </a:p>
          <a:p>
            <a:pPr>
              <a:buNone/>
            </a:pPr>
            <a:r>
              <a:rPr lang="en-US" dirty="0" smtClean="0"/>
              <a:t>1.Take verb =   </a:t>
            </a:r>
            <a:r>
              <a:rPr lang="en-US" u="sng" dirty="0" smtClean="0"/>
              <a:t>talked</a:t>
            </a:r>
            <a:r>
              <a:rPr lang="en-US" dirty="0" smtClean="0"/>
              <a:t>  </a:t>
            </a:r>
            <a:r>
              <a:rPr lang="en-US" sz="2400" dirty="0" smtClean="0"/>
              <a:t>(past tense)</a:t>
            </a:r>
            <a:endParaRPr lang="en-US" dirty="0" smtClean="0"/>
          </a:p>
          <a:p>
            <a:pPr>
              <a:buNone/>
            </a:pPr>
            <a:r>
              <a:rPr lang="en-US" dirty="0" smtClean="0"/>
              <a:t>                </a:t>
            </a:r>
          </a:p>
          <a:p>
            <a:pPr>
              <a:buNone/>
            </a:pPr>
            <a:r>
              <a:rPr lang="en-US" dirty="0" smtClean="0"/>
              <a:t>                   did     </a:t>
            </a:r>
            <a:r>
              <a:rPr lang="en-US" b="1" dirty="0" smtClean="0"/>
              <a:t>+</a:t>
            </a:r>
            <a:r>
              <a:rPr lang="en-US" dirty="0" smtClean="0"/>
              <a:t>   talk </a:t>
            </a:r>
          </a:p>
          <a:p>
            <a:pPr>
              <a:buNone/>
            </a:pPr>
            <a:endParaRPr lang="en-US" dirty="0" smtClean="0"/>
          </a:p>
          <a:p>
            <a:pPr>
              <a:buNone/>
            </a:pPr>
            <a:r>
              <a:rPr lang="en-US" dirty="0" smtClean="0"/>
              <a:t>2. Note: </a:t>
            </a:r>
            <a:r>
              <a:rPr lang="en-US" sz="2400" dirty="0" smtClean="0"/>
              <a:t>We can Frame question on an hour (duration)                                                        </a:t>
            </a:r>
            <a:r>
              <a:rPr lang="en-US" dirty="0" smtClean="0"/>
              <a:t>                     </a:t>
            </a:r>
          </a:p>
          <a:p>
            <a:pPr>
              <a:buNone/>
            </a:pPr>
            <a:r>
              <a:rPr lang="en-US" dirty="0" smtClean="0"/>
              <a:t> 	 	             </a:t>
            </a:r>
          </a:p>
          <a:p>
            <a:pPr>
              <a:buNone/>
            </a:pPr>
            <a:r>
              <a:rPr lang="en-US" dirty="0" smtClean="0"/>
              <a:t>                     She talked to him for an hour</a:t>
            </a:r>
          </a:p>
          <a:p>
            <a:pPr>
              <a:buNone/>
            </a:pPr>
            <a:r>
              <a:rPr lang="en-US" dirty="0" smtClean="0"/>
              <a:t> </a:t>
            </a:r>
          </a:p>
          <a:p>
            <a:r>
              <a:rPr lang="en-US" dirty="0" smtClean="0"/>
              <a:t>Question:    How long did she talk to him?</a:t>
            </a:r>
          </a:p>
          <a:p>
            <a:pPr>
              <a:buNone/>
            </a:pPr>
            <a:endParaRPr lang="en-US" dirty="0"/>
          </a:p>
        </p:txBody>
      </p:sp>
      <p:cxnSp>
        <p:nvCxnSpPr>
          <p:cNvPr id="4" name="Straight Arrow Connector 3"/>
          <p:cNvCxnSpPr/>
          <p:nvPr/>
        </p:nvCxnSpPr>
        <p:spPr>
          <a:xfrm rot="10800000" flipV="1">
            <a:off x="2971801" y="2133600"/>
            <a:ext cx="685800" cy="45720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a:off x="3657601" y="2133600"/>
            <a:ext cx="609600" cy="45720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3276600" y="4876800"/>
            <a:ext cx="1905000" cy="53340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0"/>
            <a:ext cx="8229600" cy="5397691"/>
          </a:xfrm>
        </p:spPr>
        <p:txBody>
          <a:bodyPr>
            <a:normAutofit/>
          </a:bodyPr>
          <a:lstStyle/>
          <a:p>
            <a:pPr>
              <a:buNone/>
            </a:pPr>
            <a:r>
              <a:rPr lang="en-US" dirty="0" smtClean="0"/>
              <a:t>Answer:    He looks very nice.</a:t>
            </a:r>
          </a:p>
          <a:p>
            <a:pPr>
              <a:buNone/>
            </a:pPr>
            <a:endParaRPr lang="en-US" dirty="0" smtClean="0"/>
          </a:p>
          <a:p>
            <a:pPr>
              <a:buNone/>
            </a:pPr>
            <a:r>
              <a:rPr lang="en-US" dirty="0" smtClean="0"/>
              <a:t>1.Take verb =   </a:t>
            </a:r>
            <a:r>
              <a:rPr lang="en-US" u="sng" dirty="0" smtClean="0"/>
              <a:t>looks</a:t>
            </a:r>
            <a:r>
              <a:rPr lang="en-US" dirty="0" smtClean="0"/>
              <a:t>  </a:t>
            </a:r>
            <a:r>
              <a:rPr lang="en-US" sz="2400" dirty="0" smtClean="0"/>
              <a:t>(present tense)</a:t>
            </a:r>
            <a:endParaRPr lang="en-US" dirty="0" smtClean="0"/>
          </a:p>
          <a:p>
            <a:pPr>
              <a:buNone/>
            </a:pPr>
            <a:r>
              <a:rPr lang="en-US" dirty="0" smtClean="0"/>
              <a:t>                </a:t>
            </a:r>
          </a:p>
          <a:p>
            <a:pPr>
              <a:buNone/>
            </a:pPr>
            <a:r>
              <a:rPr lang="en-US" dirty="0" smtClean="0"/>
              <a:t>                 does   </a:t>
            </a:r>
            <a:r>
              <a:rPr lang="en-US" b="1" dirty="0" smtClean="0"/>
              <a:t>+</a:t>
            </a:r>
            <a:r>
              <a:rPr lang="en-US" dirty="0" smtClean="0"/>
              <a:t>   look </a:t>
            </a:r>
          </a:p>
          <a:p>
            <a:pPr>
              <a:buNone/>
            </a:pPr>
            <a:endParaRPr lang="en-US" dirty="0" smtClean="0"/>
          </a:p>
          <a:p>
            <a:pPr>
              <a:buNone/>
            </a:pPr>
            <a:r>
              <a:rPr lang="en-US" dirty="0" smtClean="0"/>
              <a:t>2. </a:t>
            </a:r>
            <a:r>
              <a:rPr lang="en-US" dirty="0" err="1" smtClean="0"/>
              <a:t>Note:</a:t>
            </a:r>
            <a:r>
              <a:rPr lang="en-US" sz="2400" dirty="0" err="1" smtClean="0"/>
              <a:t>We</a:t>
            </a:r>
            <a:r>
              <a:rPr lang="en-US" sz="2400" dirty="0" smtClean="0"/>
              <a:t> can Frame question on nice (appearance)</a:t>
            </a:r>
            <a:endParaRPr lang="en-US" dirty="0" smtClean="0"/>
          </a:p>
          <a:p>
            <a:pPr>
              <a:buNone/>
            </a:pPr>
            <a:r>
              <a:rPr lang="en-US" dirty="0" smtClean="0"/>
              <a:t>                     </a:t>
            </a:r>
          </a:p>
          <a:p>
            <a:pPr>
              <a:buNone/>
            </a:pPr>
            <a:r>
              <a:rPr lang="en-US" dirty="0" smtClean="0"/>
              <a:t> 	 	              He looks very nice</a:t>
            </a:r>
          </a:p>
          <a:p>
            <a:pPr>
              <a:buNone/>
            </a:pPr>
            <a:r>
              <a:rPr lang="en-US" dirty="0" smtClean="0"/>
              <a:t> </a:t>
            </a:r>
          </a:p>
          <a:p>
            <a:r>
              <a:rPr lang="en-US" dirty="0" smtClean="0"/>
              <a:t>Question:    How does he look like?</a:t>
            </a:r>
          </a:p>
          <a:p>
            <a:endParaRPr lang="en-US" dirty="0"/>
          </a:p>
        </p:txBody>
      </p:sp>
      <p:cxnSp>
        <p:nvCxnSpPr>
          <p:cNvPr id="4" name="Straight Arrow Connector 3"/>
          <p:cNvCxnSpPr/>
          <p:nvPr/>
        </p:nvCxnSpPr>
        <p:spPr>
          <a:xfrm rot="10800000" flipV="1">
            <a:off x="3048000" y="1981200"/>
            <a:ext cx="685800" cy="45720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a:off x="3733800" y="1981200"/>
            <a:ext cx="609600" cy="45720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3352800" y="4724400"/>
            <a:ext cx="1295400" cy="53340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0"/>
            <a:ext cx="8229600" cy="5486400"/>
          </a:xfrm>
        </p:spPr>
        <p:txBody>
          <a:bodyPr/>
          <a:lstStyle/>
          <a:p>
            <a:pPr>
              <a:buNone/>
            </a:pPr>
            <a:r>
              <a:rPr lang="en-US" dirty="0" smtClean="0"/>
              <a:t>Answer:    I spoke to him.</a:t>
            </a:r>
          </a:p>
          <a:p>
            <a:pPr>
              <a:buNone/>
            </a:pPr>
            <a:endParaRPr lang="en-US" dirty="0" smtClean="0"/>
          </a:p>
          <a:p>
            <a:pPr>
              <a:buNone/>
            </a:pPr>
            <a:r>
              <a:rPr lang="en-US" dirty="0" smtClean="0"/>
              <a:t>1.Take verb =   </a:t>
            </a:r>
            <a:r>
              <a:rPr lang="en-US" u="sng" dirty="0" smtClean="0"/>
              <a:t>spoke</a:t>
            </a:r>
            <a:r>
              <a:rPr lang="en-US" dirty="0" smtClean="0"/>
              <a:t>  </a:t>
            </a:r>
            <a:r>
              <a:rPr lang="en-US" sz="2400" dirty="0" smtClean="0"/>
              <a:t>(past tense)</a:t>
            </a:r>
            <a:endParaRPr lang="en-US" dirty="0" smtClean="0"/>
          </a:p>
          <a:p>
            <a:pPr>
              <a:buNone/>
            </a:pPr>
            <a:r>
              <a:rPr lang="en-US" dirty="0" smtClean="0"/>
              <a:t>                </a:t>
            </a:r>
          </a:p>
          <a:p>
            <a:pPr>
              <a:buNone/>
            </a:pPr>
            <a:r>
              <a:rPr lang="en-US" dirty="0" smtClean="0"/>
              <a:t>                   did   </a:t>
            </a:r>
            <a:r>
              <a:rPr lang="en-US" b="1" dirty="0" smtClean="0"/>
              <a:t>+</a:t>
            </a:r>
            <a:r>
              <a:rPr lang="en-US" dirty="0" smtClean="0"/>
              <a:t>   speak </a:t>
            </a:r>
          </a:p>
          <a:p>
            <a:pPr>
              <a:buNone/>
            </a:pPr>
            <a:endParaRPr lang="en-US" dirty="0" smtClean="0"/>
          </a:p>
          <a:p>
            <a:pPr>
              <a:buNone/>
            </a:pPr>
            <a:r>
              <a:rPr lang="en-US" dirty="0" smtClean="0"/>
              <a:t>2. </a:t>
            </a:r>
            <a:r>
              <a:rPr lang="en-US" dirty="0" err="1" smtClean="0"/>
              <a:t>Note:</a:t>
            </a:r>
            <a:r>
              <a:rPr lang="en-US" sz="2400" dirty="0" err="1" smtClean="0"/>
              <a:t>We</a:t>
            </a:r>
            <a:r>
              <a:rPr lang="en-US" sz="2400" dirty="0" smtClean="0"/>
              <a:t> can Frame question on I (person)</a:t>
            </a:r>
            <a:endParaRPr lang="en-US" dirty="0" smtClean="0"/>
          </a:p>
          <a:p>
            <a:pPr>
              <a:buNone/>
            </a:pPr>
            <a:r>
              <a:rPr lang="en-US" dirty="0" smtClean="0"/>
              <a:t>                     </a:t>
            </a:r>
          </a:p>
          <a:p>
            <a:pPr>
              <a:buNone/>
            </a:pPr>
            <a:r>
              <a:rPr lang="en-US" dirty="0" smtClean="0"/>
              <a:t> 	 	              I spoke to him</a:t>
            </a:r>
          </a:p>
          <a:p>
            <a:pPr>
              <a:buNone/>
            </a:pPr>
            <a:r>
              <a:rPr lang="en-US" dirty="0" smtClean="0"/>
              <a:t> </a:t>
            </a:r>
          </a:p>
          <a:p>
            <a:r>
              <a:rPr lang="en-US" dirty="0" smtClean="0"/>
              <a:t>Question:    Who did speak to him?</a:t>
            </a:r>
          </a:p>
          <a:p>
            <a:pPr>
              <a:buNone/>
            </a:pPr>
            <a:endParaRPr lang="en-US" dirty="0"/>
          </a:p>
        </p:txBody>
      </p:sp>
      <p:cxnSp>
        <p:nvCxnSpPr>
          <p:cNvPr id="4" name="Straight Arrow Connector 3"/>
          <p:cNvCxnSpPr/>
          <p:nvPr/>
        </p:nvCxnSpPr>
        <p:spPr>
          <a:xfrm rot="10800000" flipV="1">
            <a:off x="3048000" y="1981200"/>
            <a:ext cx="685800" cy="45720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a:off x="3733800" y="1981200"/>
            <a:ext cx="609600" cy="45720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rot="16200000" flipH="1">
            <a:off x="2895997" y="4877197"/>
            <a:ext cx="532606" cy="22860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85800"/>
            <a:ext cx="8229600" cy="5321491"/>
          </a:xfrm>
        </p:spPr>
        <p:txBody>
          <a:bodyPr>
            <a:normAutofit/>
          </a:bodyPr>
          <a:lstStyle/>
          <a:p>
            <a:pPr>
              <a:buNone/>
            </a:pPr>
            <a:r>
              <a:rPr lang="en-US" dirty="0" smtClean="0"/>
              <a:t>Answer:    I used to watch the film twice a day.</a:t>
            </a:r>
          </a:p>
          <a:p>
            <a:pPr>
              <a:buNone/>
            </a:pPr>
            <a:endParaRPr lang="en-US" dirty="0" smtClean="0"/>
          </a:p>
          <a:p>
            <a:pPr>
              <a:buNone/>
            </a:pPr>
            <a:r>
              <a:rPr lang="en-US" dirty="0" smtClean="0"/>
              <a:t>1.Take verb =   </a:t>
            </a:r>
            <a:r>
              <a:rPr lang="en-US" u="sng" dirty="0" smtClean="0"/>
              <a:t>watch</a:t>
            </a:r>
            <a:r>
              <a:rPr lang="en-US" dirty="0" smtClean="0"/>
              <a:t>  </a:t>
            </a:r>
            <a:r>
              <a:rPr lang="en-US" sz="2400" dirty="0" smtClean="0"/>
              <a:t>(present tense)</a:t>
            </a:r>
            <a:endParaRPr lang="en-US" dirty="0" smtClean="0"/>
          </a:p>
          <a:p>
            <a:pPr>
              <a:buNone/>
            </a:pPr>
            <a:r>
              <a:rPr lang="en-US" dirty="0" smtClean="0"/>
              <a:t>                </a:t>
            </a:r>
          </a:p>
          <a:p>
            <a:pPr>
              <a:buNone/>
            </a:pPr>
            <a:r>
              <a:rPr lang="en-US" dirty="0" smtClean="0"/>
              <a:t>                   do   </a:t>
            </a:r>
            <a:r>
              <a:rPr lang="en-US" b="1" dirty="0" smtClean="0"/>
              <a:t>+</a:t>
            </a:r>
            <a:r>
              <a:rPr lang="en-US" dirty="0" smtClean="0"/>
              <a:t>   watch </a:t>
            </a:r>
          </a:p>
          <a:p>
            <a:pPr>
              <a:buNone/>
            </a:pPr>
            <a:endParaRPr lang="en-US" dirty="0" smtClean="0"/>
          </a:p>
          <a:p>
            <a:pPr>
              <a:buNone/>
            </a:pPr>
            <a:r>
              <a:rPr lang="en-US" dirty="0" smtClean="0"/>
              <a:t>2. </a:t>
            </a:r>
            <a:r>
              <a:rPr lang="en-US" dirty="0" err="1" smtClean="0"/>
              <a:t>Note:</a:t>
            </a:r>
            <a:r>
              <a:rPr lang="en-US" sz="2400" dirty="0" err="1" smtClean="0"/>
              <a:t>We</a:t>
            </a:r>
            <a:r>
              <a:rPr lang="en-US" sz="2400" dirty="0" smtClean="0"/>
              <a:t> can Frame question on twice (number)</a:t>
            </a:r>
            <a:endParaRPr lang="en-US" dirty="0" smtClean="0"/>
          </a:p>
          <a:p>
            <a:pPr>
              <a:buNone/>
            </a:pPr>
            <a:r>
              <a:rPr lang="en-US" dirty="0" smtClean="0"/>
              <a:t>                     </a:t>
            </a:r>
          </a:p>
          <a:p>
            <a:pPr>
              <a:buNone/>
            </a:pPr>
            <a:r>
              <a:rPr lang="en-US" dirty="0" smtClean="0"/>
              <a:t> 	 	           I used to watch the film twice a day</a:t>
            </a:r>
          </a:p>
          <a:p>
            <a:pPr>
              <a:buNone/>
            </a:pPr>
            <a:r>
              <a:rPr lang="en-US" dirty="0" smtClean="0"/>
              <a:t> </a:t>
            </a:r>
          </a:p>
          <a:p>
            <a:r>
              <a:rPr lang="en-US" dirty="0" smtClean="0"/>
              <a:t>Question:    How often do you watch the film?</a:t>
            </a:r>
          </a:p>
          <a:p>
            <a:endParaRPr lang="en-US" dirty="0"/>
          </a:p>
        </p:txBody>
      </p:sp>
      <p:cxnSp>
        <p:nvCxnSpPr>
          <p:cNvPr id="4" name="Straight Arrow Connector 3"/>
          <p:cNvCxnSpPr/>
          <p:nvPr/>
        </p:nvCxnSpPr>
        <p:spPr>
          <a:xfrm rot="10800000" flipV="1">
            <a:off x="3048000" y="2057399"/>
            <a:ext cx="685800" cy="45720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a:off x="3733800" y="2057399"/>
            <a:ext cx="609600" cy="45720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2743200" y="4800600"/>
            <a:ext cx="2667000" cy="60960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0"/>
            <a:ext cx="8229600" cy="5397691"/>
          </a:xfrm>
        </p:spPr>
        <p:txBody>
          <a:bodyPr>
            <a:normAutofit/>
          </a:bodyPr>
          <a:lstStyle/>
          <a:p>
            <a:pPr>
              <a:buNone/>
            </a:pPr>
            <a:r>
              <a:rPr lang="en-US" dirty="0" smtClean="0"/>
              <a:t>Answer:    He wants to have a computer.</a:t>
            </a:r>
          </a:p>
          <a:p>
            <a:pPr>
              <a:buNone/>
            </a:pPr>
            <a:endParaRPr lang="en-US" dirty="0" smtClean="0"/>
          </a:p>
          <a:p>
            <a:pPr>
              <a:buNone/>
            </a:pPr>
            <a:r>
              <a:rPr lang="en-US" dirty="0" smtClean="0"/>
              <a:t>1.Take verb =   </a:t>
            </a:r>
            <a:r>
              <a:rPr lang="en-US" u="sng" dirty="0" smtClean="0"/>
              <a:t>wants</a:t>
            </a:r>
            <a:r>
              <a:rPr lang="en-US" dirty="0" smtClean="0"/>
              <a:t>  </a:t>
            </a:r>
            <a:r>
              <a:rPr lang="en-US" sz="2400" dirty="0" smtClean="0"/>
              <a:t>(present tense)</a:t>
            </a:r>
            <a:endParaRPr lang="en-US" dirty="0" smtClean="0"/>
          </a:p>
          <a:p>
            <a:pPr>
              <a:buNone/>
            </a:pPr>
            <a:r>
              <a:rPr lang="en-US" dirty="0" smtClean="0"/>
              <a:t>                </a:t>
            </a:r>
          </a:p>
          <a:p>
            <a:pPr>
              <a:buNone/>
            </a:pPr>
            <a:r>
              <a:rPr lang="en-US" dirty="0" smtClean="0"/>
              <a:t>                   does   </a:t>
            </a:r>
            <a:r>
              <a:rPr lang="en-US" b="1" dirty="0" smtClean="0"/>
              <a:t>+</a:t>
            </a:r>
            <a:r>
              <a:rPr lang="en-US" dirty="0" smtClean="0"/>
              <a:t>   want </a:t>
            </a:r>
          </a:p>
          <a:p>
            <a:pPr>
              <a:buNone/>
            </a:pPr>
            <a:endParaRPr lang="en-US" dirty="0" smtClean="0"/>
          </a:p>
          <a:p>
            <a:pPr>
              <a:buNone/>
            </a:pPr>
            <a:r>
              <a:rPr lang="en-US" dirty="0" smtClean="0"/>
              <a:t>2. </a:t>
            </a:r>
            <a:r>
              <a:rPr lang="en-US" dirty="0" err="1" smtClean="0"/>
              <a:t>Note:</a:t>
            </a:r>
            <a:r>
              <a:rPr lang="en-US" sz="2400" dirty="0" err="1" smtClean="0"/>
              <a:t>We</a:t>
            </a:r>
            <a:r>
              <a:rPr lang="en-US" sz="2400" dirty="0" smtClean="0"/>
              <a:t> can Frame question on computer(object)</a:t>
            </a:r>
            <a:endParaRPr lang="en-US" dirty="0" smtClean="0"/>
          </a:p>
          <a:p>
            <a:pPr>
              <a:buNone/>
            </a:pPr>
            <a:r>
              <a:rPr lang="en-US" dirty="0" smtClean="0"/>
              <a:t>                     </a:t>
            </a:r>
          </a:p>
          <a:p>
            <a:pPr>
              <a:buNone/>
            </a:pPr>
            <a:r>
              <a:rPr lang="en-US" dirty="0" smtClean="0"/>
              <a:t> 	 	              He wants to have a computer</a:t>
            </a:r>
          </a:p>
          <a:p>
            <a:pPr>
              <a:buNone/>
            </a:pPr>
            <a:r>
              <a:rPr lang="en-US" dirty="0" smtClean="0"/>
              <a:t> </a:t>
            </a:r>
          </a:p>
          <a:p>
            <a:r>
              <a:rPr lang="en-US" dirty="0" smtClean="0"/>
              <a:t>Question:    What does he want to have?</a:t>
            </a:r>
          </a:p>
          <a:p>
            <a:pPr>
              <a:buNone/>
            </a:pPr>
            <a:endParaRPr lang="en-US" dirty="0"/>
          </a:p>
        </p:txBody>
      </p:sp>
      <p:cxnSp>
        <p:nvCxnSpPr>
          <p:cNvPr id="4" name="Straight Arrow Connector 3"/>
          <p:cNvCxnSpPr/>
          <p:nvPr/>
        </p:nvCxnSpPr>
        <p:spPr>
          <a:xfrm rot="10800000" flipV="1">
            <a:off x="3200400" y="2057399"/>
            <a:ext cx="685800" cy="45720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a:off x="3886200" y="2057399"/>
            <a:ext cx="609600" cy="45720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3352800" y="4724400"/>
            <a:ext cx="1447800" cy="53340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0"/>
            <a:ext cx="8382000" cy="5397691"/>
          </a:xfrm>
        </p:spPr>
        <p:txBody>
          <a:bodyPr>
            <a:normAutofit/>
          </a:bodyPr>
          <a:lstStyle/>
          <a:p>
            <a:pPr>
              <a:buNone/>
            </a:pPr>
            <a:r>
              <a:rPr lang="en-US" dirty="0" smtClean="0"/>
              <a:t>Answer:    His schooling was at </a:t>
            </a:r>
            <a:r>
              <a:rPr lang="en-US" dirty="0" err="1" smtClean="0"/>
              <a:t>Rasipuram</a:t>
            </a:r>
            <a:r>
              <a:rPr lang="en-US" dirty="0" smtClean="0"/>
              <a:t>.</a:t>
            </a:r>
          </a:p>
          <a:p>
            <a:pPr>
              <a:buNone/>
            </a:pPr>
            <a:endParaRPr lang="en-US" dirty="0" smtClean="0"/>
          </a:p>
          <a:p>
            <a:pPr>
              <a:buNone/>
            </a:pPr>
            <a:r>
              <a:rPr lang="en-US" dirty="0" smtClean="0"/>
              <a:t>1.Take verb =   </a:t>
            </a:r>
            <a:r>
              <a:rPr lang="en-US" u="sng" dirty="0" smtClean="0"/>
              <a:t>was</a:t>
            </a:r>
            <a:r>
              <a:rPr lang="en-US" dirty="0" smtClean="0"/>
              <a:t>  </a:t>
            </a:r>
            <a:r>
              <a:rPr lang="en-US" sz="2400" dirty="0" smtClean="0"/>
              <a:t>(past tense)</a:t>
            </a:r>
            <a:endParaRPr lang="en-US" dirty="0" smtClean="0"/>
          </a:p>
          <a:p>
            <a:pPr>
              <a:buNone/>
            </a:pPr>
            <a:r>
              <a:rPr lang="en-US" dirty="0" smtClean="0"/>
              <a:t>                </a:t>
            </a:r>
          </a:p>
          <a:p>
            <a:pPr>
              <a:buNone/>
            </a:pPr>
            <a:r>
              <a:rPr lang="en-US" dirty="0" smtClean="0"/>
              <a:t>                   was   </a:t>
            </a:r>
            <a:r>
              <a:rPr lang="en-US" b="1" dirty="0" smtClean="0"/>
              <a:t>+</a:t>
            </a:r>
            <a:r>
              <a:rPr lang="en-US" dirty="0" smtClean="0"/>
              <a:t>   schooling </a:t>
            </a:r>
          </a:p>
          <a:p>
            <a:pPr>
              <a:buNone/>
            </a:pPr>
            <a:endParaRPr lang="en-US" dirty="0" smtClean="0"/>
          </a:p>
          <a:p>
            <a:pPr>
              <a:buNone/>
            </a:pPr>
            <a:r>
              <a:rPr lang="en-US" dirty="0" smtClean="0"/>
              <a:t>2. </a:t>
            </a:r>
            <a:r>
              <a:rPr lang="en-US" dirty="0" err="1" smtClean="0"/>
              <a:t>Note:</a:t>
            </a:r>
            <a:r>
              <a:rPr lang="en-US" sz="2400" dirty="0" err="1" smtClean="0"/>
              <a:t>We</a:t>
            </a:r>
            <a:r>
              <a:rPr lang="en-US" sz="2400" dirty="0" smtClean="0"/>
              <a:t> can Frame question on </a:t>
            </a:r>
            <a:r>
              <a:rPr lang="en-US" sz="2400" dirty="0" err="1" smtClean="0"/>
              <a:t>Rasipuram</a:t>
            </a:r>
            <a:r>
              <a:rPr lang="en-US" sz="2400" dirty="0" smtClean="0"/>
              <a:t>(object)</a:t>
            </a:r>
            <a:endParaRPr lang="en-US" dirty="0" smtClean="0"/>
          </a:p>
          <a:p>
            <a:pPr>
              <a:buNone/>
            </a:pPr>
            <a:r>
              <a:rPr lang="en-US" dirty="0" smtClean="0"/>
              <a:t>                     </a:t>
            </a:r>
          </a:p>
          <a:p>
            <a:pPr>
              <a:buNone/>
            </a:pPr>
            <a:r>
              <a:rPr lang="en-US" dirty="0" smtClean="0"/>
              <a:t> 	 	              His schooling was at </a:t>
            </a:r>
            <a:r>
              <a:rPr lang="en-US" dirty="0" err="1" smtClean="0"/>
              <a:t>Rasipuram</a:t>
            </a:r>
            <a:endParaRPr lang="en-US" dirty="0" smtClean="0"/>
          </a:p>
          <a:p>
            <a:pPr>
              <a:buNone/>
            </a:pPr>
            <a:r>
              <a:rPr lang="en-US" dirty="0" smtClean="0"/>
              <a:t> </a:t>
            </a:r>
          </a:p>
          <a:p>
            <a:r>
              <a:rPr lang="en-US" dirty="0" smtClean="0"/>
              <a:t>Question:    Where was his schooling?</a:t>
            </a:r>
          </a:p>
          <a:p>
            <a:endParaRPr lang="en-US" dirty="0"/>
          </a:p>
        </p:txBody>
      </p:sp>
      <p:cxnSp>
        <p:nvCxnSpPr>
          <p:cNvPr id="4" name="Straight Arrow Connector 3"/>
          <p:cNvCxnSpPr/>
          <p:nvPr/>
        </p:nvCxnSpPr>
        <p:spPr>
          <a:xfrm rot="10800000" flipV="1">
            <a:off x="2971801" y="2057399"/>
            <a:ext cx="685800" cy="45720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a:off x="3657601" y="2057399"/>
            <a:ext cx="609600" cy="45720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3352800" y="4724400"/>
            <a:ext cx="1447800" cy="53340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685800"/>
            <a:ext cx="7772400" cy="1601788"/>
          </a:xfrm>
        </p:spPr>
        <p:txBody>
          <a:bodyPr/>
          <a:lstStyle/>
          <a:p>
            <a:pPr algn="ctr"/>
            <a:r>
              <a:rPr lang="en-US" dirty="0" smtClean="0"/>
              <a:t>LETTER WRITING  </a:t>
            </a:r>
            <a:endParaRPr lang="en-US" dirty="0"/>
          </a:p>
        </p:txBody>
      </p:sp>
      <p:sp>
        <p:nvSpPr>
          <p:cNvPr id="4" name="Vertical Scroll 3"/>
          <p:cNvSpPr/>
          <p:nvPr/>
        </p:nvSpPr>
        <p:spPr>
          <a:xfrm rot="602457">
            <a:off x="1263617" y="2167016"/>
            <a:ext cx="2836930" cy="3786872"/>
          </a:xfrm>
          <a:prstGeom prst="verticalScroll">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Dear Sir/Madam,</a:t>
            </a:r>
          </a:p>
          <a:p>
            <a:pPr algn="ctr"/>
            <a:r>
              <a:rPr lang="en-US" dirty="0" smtClean="0"/>
              <a:t>………………………………………………………………………………………………………….Thank you</a:t>
            </a:r>
            <a:endParaRPr lang="en-US"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3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plus(in)">
                                      <p:cBhvr>
                                        <p:cTn id="12" dur="3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468562"/>
          </a:xfrm>
        </p:spPr>
        <p:txBody>
          <a:bodyPr>
            <a:normAutofit fontScale="90000"/>
          </a:bodyPr>
          <a:lstStyle/>
          <a:p>
            <a:r>
              <a:rPr lang="en-US" dirty="0" smtClean="0"/>
              <a:t/>
            </a:r>
            <a:br>
              <a:rPr lang="en-US" dirty="0" smtClean="0"/>
            </a:br>
            <a:r>
              <a:rPr lang="en-US" dirty="0" smtClean="0"/>
              <a:t/>
            </a:r>
            <a:br>
              <a:rPr lang="en-US" dirty="0" smtClean="0"/>
            </a:br>
            <a:r>
              <a:rPr lang="en-US" dirty="0" smtClean="0"/>
              <a:t>                    Two types</a:t>
            </a:r>
            <a:br>
              <a:rPr lang="en-US" dirty="0" smtClean="0"/>
            </a:br>
            <a:r>
              <a:rPr lang="en-US" dirty="0" smtClean="0"/>
              <a:t/>
            </a:r>
            <a:br>
              <a:rPr lang="en-US" dirty="0" smtClean="0"/>
            </a:br>
            <a:r>
              <a:rPr lang="en-US" dirty="0" smtClean="0"/>
              <a:t/>
            </a:r>
            <a:br>
              <a:rPr lang="en-US" dirty="0" smtClean="0"/>
            </a:br>
            <a:r>
              <a:rPr lang="en-US" dirty="0" smtClean="0"/>
              <a:t>       Informal                   Formal</a:t>
            </a:r>
            <a:br>
              <a:rPr lang="en-US" dirty="0" smtClean="0"/>
            </a:br>
            <a:r>
              <a:rPr lang="en-US" dirty="0" smtClean="0"/>
              <a:t/>
            </a:r>
            <a:br>
              <a:rPr lang="en-US" dirty="0" smtClean="0"/>
            </a:br>
            <a:endParaRPr lang="en-US" dirty="0"/>
          </a:p>
        </p:txBody>
      </p:sp>
      <p:sp>
        <p:nvSpPr>
          <p:cNvPr id="3" name="Content Placeholder 2"/>
          <p:cNvSpPr>
            <a:spLocks noGrp="1"/>
          </p:cNvSpPr>
          <p:nvPr>
            <p:ph idx="1"/>
          </p:nvPr>
        </p:nvSpPr>
        <p:spPr>
          <a:xfrm>
            <a:off x="457200" y="2971800"/>
            <a:ext cx="8229600" cy="3505200"/>
          </a:xfrm>
        </p:spPr>
        <p:txBody>
          <a:bodyPr>
            <a:normAutofit/>
          </a:bodyPr>
          <a:lstStyle/>
          <a:p>
            <a:pPr>
              <a:buNone/>
            </a:pPr>
            <a:r>
              <a:rPr lang="en-US" b="1" dirty="0" smtClean="0"/>
              <a:t>Formal Letter</a:t>
            </a:r>
          </a:p>
          <a:p>
            <a:pPr>
              <a:buFont typeface="Wingdings" pitchFamily="2" charset="2"/>
              <a:buChar char="Ø"/>
            </a:pPr>
            <a:r>
              <a:rPr lang="en-US" dirty="0" smtClean="0"/>
              <a:t>   Letter to Editor</a:t>
            </a:r>
          </a:p>
          <a:p>
            <a:pPr>
              <a:buFont typeface="Wingdings" pitchFamily="2" charset="2"/>
              <a:buChar char="Ø"/>
            </a:pPr>
            <a:r>
              <a:rPr lang="en-US" dirty="0" smtClean="0"/>
              <a:t>   Letter of Invitation</a:t>
            </a:r>
          </a:p>
          <a:p>
            <a:pPr>
              <a:buFont typeface="Wingdings" pitchFamily="2" charset="2"/>
              <a:buChar char="Ø"/>
            </a:pPr>
            <a:r>
              <a:rPr lang="en-US" dirty="0" smtClean="0"/>
              <a:t>   Letter of Declining</a:t>
            </a:r>
          </a:p>
          <a:p>
            <a:pPr>
              <a:buFont typeface="Wingdings" pitchFamily="2" charset="2"/>
              <a:buChar char="Ø"/>
            </a:pPr>
            <a:r>
              <a:rPr lang="en-US" dirty="0" smtClean="0"/>
              <a:t>   Letter of Permission</a:t>
            </a:r>
          </a:p>
          <a:p>
            <a:pPr>
              <a:buFont typeface="Wingdings" pitchFamily="2" charset="2"/>
              <a:buChar char="Ø"/>
            </a:pPr>
            <a:r>
              <a:rPr lang="en-US" dirty="0" smtClean="0"/>
              <a:t>   Letter of Accepting</a:t>
            </a:r>
          </a:p>
          <a:p>
            <a:pPr>
              <a:buNone/>
            </a:pPr>
            <a:r>
              <a:rPr lang="en-US" dirty="0" smtClean="0"/>
              <a:t>   </a:t>
            </a:r>
            <a:endParaRPr lang="en-US" dirty="0"/>
          </a:p>
        </p:txBody>
      </p:sp>
      <p:cxnSp>
        <p:nvCxnSpPr>
          <p:cNvPr id="5" name="Straight Arrow Connector 4"/>
          <p:cNvCxnSpPr/>
          <p:nvPr/>
        </p:nvCxnSpPr>
        <p:spPr>
          <a:xfrm>
            <a:off x="4800600" y="914400"/>
            <a:ext cx="1676400" cy="990600"/>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rot="10800000" flipV="1">
            <a:off x="3200400" y="914400"/>
            <a:ext cx="1600200" cy="990600"/>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3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ppt_w</p:attrName>
                                        </p:attrNameLst>
                                      </p:cBhvr>
                                      <p:tavLst>
                                        <p:tav tm="0">
                                          <p:val>
                                            <p:strVal val="#ppt_w*0.70"/>
                                          </p:val>
                                        </p:tav>
                                        <p:tav tm="100000">
                                          <p:val>
                                            <p:strVal val="#ppt_w"/>
                                          </p:val>
                                        </p:tav>
                                      </p:tavLst>
                                    </p:anim>
                                    <p:anim calcmode="lin" valueType="num">
                                      <p:cBhvr>
                                        <p:cTn id="13" dur="1000" fill="hold"/>
                                        <p:tgtEl>
                                          <p:spTgt spid="6"/>
                                        </p:tgtEl>
                                        <p:attrNameLst>
                                          <p:attrName>ppt_h</p:attrName>
                                        </p:attrNameLst>
                                      </p:cBhvr>
                                      <p:tavLst>
                                        <p:tav tm="0">
                                          <p:val>
                                            <p:strVal val="#ppt_h"/>
                                          </p:val>
                                        </p:tav>
                                        <p:tav tm="100000">
                                          <p:val>
                                            <p:strVal val="#ppt_h"/>
                                          </p:val>
                                        </p:tav>
                                      </p:tavLst>
                                    </p:anim>
                                    <p:animEffect transition="in" filter="fade">
                                      <p:cBhvr>
                                        <p:cTn id="14" dur="1000"/>
                                        <p:tgtEl>
                                          <p:spTgt spid="6"/>
                                        </p:tgtEl>
                                      </p:cBhvr>
                                    </p:animEffect>
                                  </p:childTnLst>
                                </p:cTn>
                              </p:par>
                              <p:par>
                                <p:cTn id="15" presetID="55"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1000" fill="hold"/>
                                        <p:tgtEl>
                                          <p:spTgt spid="5"/>
                                        </p:tgtEl>
                                        <p:attrNameLst>
                                          <p:attrName>ppt_w</p:attrName>
                                        </p:attrNameLst>
                                      </p:cBhvr>
                                      <p:tavLst>
                                        <p:tav tm="0">
                                          <p:val>
                                            <p:strVal val="#ppt_w*0.70"/>
                                          </p:val>
                                        </p:tav>
                                        <p:tav tm="100000">
                                          <p:val>
                                            <p:strVal val="#ppt_w"/>
                                          </p:val>
                                        </p:tav>
                                      </p:tavLst>
                                    </p:anim>
                                    <p:anim calcmode="lin" valueType="num">
                                      <p:cBhvr>
                                        <p:cTn id="18" dur="1000" fill="hold"/>
                                        <p:tgtEl>
                                          <p:spTgt spid="5"/>
                                        </p:tgtEl>
                                        <p:attrNameLst>
                                          <p:attrName>ppt_h</p:attrName>
                                        </p:attrNameLst>
                                      </p:cBhvr>
                                      <p:tavLst>
                                        <p:tav tm="0">
                                          <p:val>
                                            <p:strVal val="#ppt_h"/>
                                          </p:val>
                                        </p:tav>
                                        <p:tav tm="100000">
                                          <p:val>
                                            <p:strVal val="#ppt_h"/>
                                          </p:val>
                                        </p:tav>
                                      </p:tavLst>
                                    </p:anim>
                                    <p:animEffect transition="in" filter="fade">
                                      <p:cBhvr>
                                        <p:cTn id="19" dur="1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grpId="0" nodeType="click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anim calcmode="lin" valueType="num">
                                      <p:cBhvr>
                                        <p:cTn id="24"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25"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5" presetClass="entr" presetSubtype="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calcmode="lin" valueType="num">
                                      <p:cBhvr>
                                        <p:cTn id="31"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32"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33" dur="1000"/>
                                        <p:tgtEl>
                                          <p:spTgt spid="3">
                                            <p:txEl>
                                              <p:pRg st="1" end="1"/>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55" presetClass="entr" presetSubtype="0" fill="hold" grpId="0" nodeType="clickEffect">
                                  <p:stCondLst>
                                    <p:cond delay="0"/>
                                  </p:stCondLst>
                                  <p:childTnLst>
                                    <p:set>
                                      <p:cBhvr>
                                        <p:cTn id="37" dur="1" fill="hold">
                                          <p:stCondLst>
                                            <p:cond delay="0"/>
                                          </p:stCondLst>
                                        </p:cTn>
                                        <p:tgtEl>
                                          <p:spTgt spid="3">
                                            <p:txEl>
                                              <p:pRg st="2" end="2"/>
                                            </p:txEl>
                                          </p:spTgt>
                                        </p:tgtEl>
                                        <p:attrNameLst>
                                          <p:attrName>style.visibility</p:attrName>
                                        </p:attrNameLst>
                                      </p:cBhvr>
                                      <p:to>
                                        <p:strVal val="visible"/>
                                      </p:to>
                                    </p:set>
                                    <p:anim calcmode="lin" valueType="num">
                                      <p:cBhvr>
                                        <p:cTn id="38"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39"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40" dur="1000"/>
                                        <p:tgtEl>
                                          <p:spTgt spid="3">
                                            <p:txEl>
                                              <p:pRg st="2" end="2"/>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55" presetClass="entr" presetSubtype="0" fill="hold" grpId="0" nodeType="clickEffect">
                                  <p:stCondLst>
                                    <p:cond delay="0"/>
                                  </p:stCondLst>
                                  <p:childTnLst>
                                    <p:set>
                                      <p:cBhvr>
                                        <p:cTn id="44" dur="1" fill="hold">
                                          <p:stCondLst>
                                            <p:cond delay="0"/>
                                          </p:stCondLst>
                                        </p:cTn>
                                        <p:tgtEl>
                                          <p:spTgt spid="3">
                                            <p:txEl>
                                              <p:pRg st="3" end="3"/>
                                            </p:txEl>
                                          </p:spTgt>
                                        </p:tgtEl>
                                        <p:attrNameLst>
                                          <p:attrName>style.visibility</p:attrName>
                                        </p:attrNameLst>
                                      </p:cBhvr>
                                      <p:to>
                                        <p:strVal val="visible"/>
                                      </p:to>
                                    </p:set>
                                    <p:anim calcmode="lin" valueType="num">
                                      <p:cBhvr>
                                        <p:cTn id="45"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46"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47" dur="1000"/>
                                        <p:tgtEl>
                                          <p:spTgt spid="3">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55" presetClass="entr" presetSubtype="0" fill="hold" grpId="0" nodeType="clickEffect">
                                  <p:stCondLst>
                                    <p:cond delay="0"/>
                                  </p:stCondLst>
                                  <p:childTnLst>
                                    <p:set>
                                      <p:cBhvr>
                                        <p:cTn id="51" dur="1" fill="hold">
                                          <p:stCondLst>
                                            <p:cond delay="0"/>
                                          </p:stCondLst>
                                        </p:cTn>
                                        <p:tgtEl>
                                          <p:spTgt spid="3">
                                            <p:txEl>
                                              <p:pRg st="4" end="4"/>
                                            </p:txEl>
                                          </p:spTgt>
                                        </p:tgtEl>
                                        <p:attrNameLst>
                                          <p:attrName>style.visibility</p:attrName>
                                        </p:attrNameLst>
                                      </p:cBhvr>
                                      <p:to>
                                        <p:strVal val="visible"/>
                                      </p:to>
                                    </p:set>
                                    <p:anim calcmode="lin" valueType="num">
                                      <p:cBhvr>
                                        <p:cTn id="52"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53"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54" dur="1000"/>
                                        <p:tgtEl>
                                          <p:spTgt spid="3">
                                            <p:txEl>
                                              <p:pRg st="4" end="4"/>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55" presetClass="entr" presetSubtype="0" fill="hold" grpId="0" nodeType="clickEffect">
                                  <p:stCondLst>
                                    <p:cond delay="0"/>
                                  </p:stCondLst>
                                  <p:childTnLst>
                                    <p:set>
                                      <p:cBhvr>
                                        <p:cTn id="58" dur="1" fill="hold">
                                          <p:stCondLst>
                                            <p:cond delay="0"/>
                                          </p:stCondLst>
                                        </p:cTn>
                                        <p:tgtEl>
                                          <p:spTgt spid="3">
                                            <p:txEl>
                                              <p:pRg st="5" end="5"/>
                                            </p:txEl>
                                          </p:spTgt>
                                        </p:tgtEl>
                                        <p:attrNameLst>
                                          <p:attrName>style.visibility</p:attrName>
                                        </p:attrNameLst>
                                      </p:cBhvr>
                                      <p:to>
                                        <p:strVal val="visible"/>
                                      </p:to>
                                    </p:set>
                                    <p:anim calcmode="lin" valueType="num">
                                      <p:cBhvr>
                                        <p:cTn id="59"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60"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61" dur="1000"/>
                                        <p:tgtEl>
                                          <p:spTgt spid="3">
                                            <p:txEl>
                                              <p:pRg st="5" end="5"/>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55" presetClass="entr" presetSubtype="0" fill="hold" grpId="0" nodeType="clickEffect">
                                  <p:stCondLst>
                                    <p:cond delay="0"/>
                                  </p:stCondLst>
                                  <p:childTnLst>
                                    <p:set>
                                      <p:cBhvr>
                                        <p:cTn id="65" dur="1" fill="hold">
                                          <p:stCondLst>
                                            <p:cond delay="0"/>
                                          </p:stCondLst>
                                        </p:cTn>
                                        <p:tgtEl>
                                          <p:spTgt spid="3">
                                            <p:txEl>
                                              <p:pRg st="6" end="6"/>
                                            </p:txEl>
                                          </p:spTgt>
                                        </p:tgtEl>
                                        <p:attrNameLst>
                                          <p:attrName>style.visibility</p:attrName>
                                        </p:attrNameLst>
                                      </p:cBhvr>
                                      <p:to>
                                        <p:strVal val="visible"/>
                                      </p:to>
                                    </p:set>
                                    <p:anim calcmode="lin" valueType="num">
                                      <p:cBhvr>
                                        <p:cTn id="66"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67"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68"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Style of a letter</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Use simple language</a:t>
            </a:r>
          </a:p>
          <a:p>
            <a:pPr>
              <a:buNone/>
            </a:pPr>
            <a:endParaRPr lang="en-US" dirty="0" smtClean="0"/>
          </a:p>
          <a:p>
            <a:r>
              <a:rPr lang="en-US" dirty="0" smtClean="0"/>
              <a:t>Do not use Jargons, Idioms</a:t>
            </a:r>
          </a:p>
          <a:p>
            <a:pPr>
              <a:buNone/>
            </a:pPr>
            <a:endParaRPr lang="en-US" dirty="0" smtClean="0"/>
          </a:p>
          <a:p>
            <a:r>
              <a:rPr lang="en-US" dirty="0" smtClean="0"/>
              <a:t>Avoid Slang expressions</a:t>
            </a:r>
          </a:p>
          <a:p>
            <a:pPr>
              <a:buNone/>
            </a:pPr>
            <a:endParaRPr lang="en-US" dirty="0" smtClean="0"/>
          </a:p>
          <a:p>
            <a:r>
              <a:rPr lang="en-US" dirty="0" smtClean="0"/>
              <a:t>Follow punctuation marks</a:t>
            </a:r>
          </a:p>
          <a:p>
            <a:pPr>
              <a:buNone/>
            </a:pPr>
            <a:endParaRPr lang="en-US" dirty="0" smtClean="0"/>
          </a:p>
          <a:p>
            <a:r>
              <a:rPr lang="en-US" dirty="0" smtClean="0"/>
              <a:t>Divide the body of letter in to 3 sections</a:t>
            </a:r>
          </a:p>
          <a:p>
            <a:pPr>
              <a:buNone/>
            </a:pPr>
            <a:endParaRPr lang="en-US" dirty="0" smtClean="0"/>
          </a:p>
          <a:p>
            <a:r>
              <a:rPr lang="en-US" dirty="0" smtClean="0"/>
              <a:t>Put date, place in the correct place</a:t>
            </a:r>
            <a:endParaRPr lang="en-US"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3">
                                            <p:txEl>
                                              <p:pRg st="0" end="0"/>
                                            </p:txEl>
                                          </p:spTgt>
                                        </p:tgtEl>
                                        <p:attrNameLst>
                                          <p:attrName>style.visibility</p:attrName>
                                        </p:attrNameLst>
                                      </p:cBhvr>
                                      <p:to>
                                        <p:strVal val="visible"/>
                                      </p:to>
                                    </p:set>
                                    <p:anim calcmode="discrete" valueType="clr">
                                      <p:cBhvr override="childStyle">
                                        <p:cTn id="7" dur="80"/>
                                        <p:tgtEl>
                                          <p:spTgt spid="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3">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3">
                                            <p:txEl>
                                              <p:pRg st="2" end="2"/>
                                            </p:txEl>
                                          </p:spTgt>
                                        </p:tgtEl>
                                        <p:attrNameLst>
                                          <p:attrName>style.visibility</p:attrName>
                                        </p:attrNameLst>
                                      </p:cBhvr>
                                      <p:to>
                                        <p:strVal val="visible"/>
                                      </p:to>
                                    </p:set>
                                    <p:anim calcmode="discrete" valueType="clr">
                                      <p:cBhvr override="childStyle">
                                        <p:cTn id="14" dur="80"/>
                                        <p:tgtEl>
                                          <p:spTgt spid="3">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3">
                                            <p:txEl>
                                              <p:pRg st="2" end="2"/>
                                            </p:txEl>
                                          </p:spTgt>
                                        </p:tgtEl>
                                        <p:attrNameLst>
                                          <p:attrName>fillcolor</p:attrName>
                                        </p:attrNameLst>
                                      </p:cBhvr>
                                      <p:tavLst>
                                        <p:tav tm="0">
                                          <p:val>
                                            <p:clrVal>
                                              <a:schemeClr val="accent2"/>
                                            </p:clrVal>
                                          </p:val>
                                        </p:tav>
                                        <p:tav tm="50000">
                                          <p:val>
                                            <p:clrVal>
                                              <a:schemeClr val="hlink"/>
                                            </p:clrVal>
                                          </p:val>
                                        </p:tav>
                                      </p:tavLst>
                                    </p:anim>
                                    <p:set>
                                      <p:cBhvr>
                                        <p:cTn id="16" dur="80"/>
                                        <p:tgtEl>
                                          <p:spTgt spid="3">
                                            <p:txEl>
                                              <p:pRg st="2" end="2"/>
                                            </p:txEl>
                                          </p:spTgt>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3">
                                            <p:txEl>
                                              <p:pRg st="4" end="4"/>
                                            </p:txEl>
                                          </p:spTgt>
                                        </p:tgtEl>
                                        <p:attrNameLst>
                                          <p:attrName>style.visibility</p:attrName>
                                        </p:attrNameLst>
                                      </p:cBhvr>
                                      <p:to>
                                        <p:strVal val="visible"/>
                                      </p:to>
                                    </p:set>
                                    <p:anim calcmode="discrete" valueType="clr">
                                      <p:cBhvr override="childStyle">
                                        <p:cTn id="21" dur="80"/>
                                        <p:tgtEl>
                                          <p:spTgt spid="3">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3">
                                            <p:txEl>
                                              <p:pRg st="4" end="4"/>
                                            </p:txEl>
                                          </p:spTgt>
                                        </p:tgtEl>
                                        <p:attrNameLst>
                                          <p:attrName>fillcolor</p:attrName>
                                        </p:attrNameLst>
                                      </p:cBhvr>
                                      <p:tavLst>
                                        <p:tav tm="0">
                                          <p:val>
                                            <p:clrVal>
                                              <a:schemeClr val="accent2"/>
                                            </p:clrVal>
                                          </p:val>
                                        </p:tav>
                                        <p:tav tm="50000">
                                          <p:val>
                                            <p:clrVal>
                                              <a:schemeClr val="hlink"/>
                                            </p:clrVal>
                                          </p:val>
                                        </p:tav>
                                      </p:tavLst>
                                    </p:anim>
                                    <p:set>
                                      <p:cBhvr>
                                        <p:cTn id="23" dur="80"/>
                                        <p:tgtEl>
                                          <p:spTgt spid="3">
                                            <p:txEl>
                                              <p:pRg st="4" end="4"/>
                                            </p:txEl>
                                          </p:spTgt>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grpId="0" nodeType="clickEffect">
                                  <p:stCondLst>
                                    <p:cond delay="0"/>
                                  </p:stCondLst>
                                  <p:iterate type="lt">
                                    <p:tmPct val="50000"/>
                                  </p:iterate>
                                  <p:childTnLst>
                                    <p:set>
                                      <p:cBhvr>
                                        <p:cTn id="27" dur="1" fill="hold">
                                          <p:stCondLst>
                                            <p:cond delay="0"/>
                                          </p:stCondLst>
                                        </p:cTn>
                                        <p:tgtEl>
                                          <p:spTgt spid="3">
                                            <p:txEl>
                                              <p:pRg st="6" end="6"/>
                                            </p:txEl>
                                          </p:spTgt>
                                        </p:tgtEl>
                                        <p:attrNameLst>
                                          <p:attrName>style.visibility</p:attrName>
                                        </p:attrNameLst>
                                      </p:cBhvr>
                                      <p:to>
                                        <p:strVal val="visible"/>
                                      </p:to>
                                    </p:set>
                                    <p:anim calcmode="discrete" valueType="clr">
                                      <p:cBhvr override="childStyle">
                                        <p:cTn id="28" dur="80"/>
                                        <p:tgtEl>
                                          <p:spTgt spid="3">
                                            <p:txEl>
                                              <p:pRg st="6" end="6"/>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3">
                                            <p:txEl>
                                              <p:pRg st="6" end="6"/>
                                            </p:txEl>
                                          </p:spTgt>
                                        </p:tgtEl>
                                        <p:attrNameLst>
                                          <p:attrName>fillcolor</p:attrName>
                                        </p:attrNameLst>
                                      </p:cBhvr>
                                      <p:tavLst>
                                        <p:tav tm="0">
                                          <p:val>
                                            <p:clrVal>
                                              <a:schemeClr val="accent2"/>
                                            </p:clrVal>
                                          </p:val>
                                        </p:tav>
                                        <p:tav tm="50000">
                                          <p:val>
                                            <p:clrVal>
                                              <a:schemeClr val="hlink"/>
                                            </p:clrVal>
                                          </p:val>
                                        </p:tav>
                                      </p:tavLst>
                                    </p:anim>
                                    <p:set>
                                      <p:cBhvr>
                                        <p:cTn id="30" dur="80"/>
                                        <p:tgtEl>
                                          <p:spTgt spid="3">
                                            <p:txEl>
                                              <p:pRg st="6" end="6"/>
                                            </p:txEl>
                                          </p:spTgt>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7" presetClass="entr" presetSubtype="0" fill="hold" grpId="0" nodeType="clickEffect">
                                  <p:stCondLst>
                                    <p:cond delay="0"/>
                                  </p:stCondLst>
                                  <p:iterate type="lt">
                                    <p:tmPct val="50000"/>
                                  </p:iterate>
                                  <p:childTnLst>
                                    <p:set>
                                      <p:cBhvr>
                                        <p:cTn id="34" dur="1" fill="hold">
                                          <p:stCondLst>
                                            <p:cond delay="0"/>
                                          </p:stCondLst>
                                        </p:cTn>
                                        <p:tgtEl>
                                          <p:spTgt spid="3">
                                            <p:txEl>
                                              <p:pRg st="8" end="8"/>
                                            </p:txEl>
                                          </p:spTgt>
                                        </p:tgtEl>
                                        <p:attrNameLst>
                                          <p:attrName>style.visibility</p:attrName>
                                        </p:attrNameLst>
                                      </p:cBhvr>
                                      <p:to>
                                        <p:strVal val="visible"/>
                                      </p:to>
                                    </p:set>
                                    <p:anim calcmode="discrete" valueType="clr">
                                      <p:cBhvr override="childStyle">
                                        <p:cTn id="35" dur="80"/>
                                        <p:tgtEl>
                                          <p:spTgt spid="3">
                                            <p:txEl>
                                              <p:pRg st="8" end="8"/>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3">
                                            <p:txEl>
                                              <p:pRg st="8" end="8"/>
                                            </p:txEl>
                                          </p:spTgt>
                                        </p:tgtEl>
                                        <p:attrNameLst>
                                          <p:attrName>fillcolor</p:attrName>
                                        </p:attrNameLst>
                                      </p:cBhvr>
                                      <p:tavLst>
                                        <p:tav tm="0">
                                          <p:val>
                                            <p:clrVal>
                                              <a:schemeClr val="accent2"/>
                                            </p:clrVal>
                                          </p:val>
                                        </p:tav>
                                        <p:tav tm="50000">
                                          <p:val>
                                            <p:clrVal>
                                              <a:schemeClr val="hlink"/>
                                            </p:clrVal>
                                          </p:val>
                                        </p:tav>
                                      </p:tavLst>
                                    </p:anim>
                                    <p:set>
                                      <p:cBhvr>
                                        <p:cTn id="37" dur="80"/>
                                        <p:tgtEl>
                                          <p:spTgt spid="3">
                                            <p:txEl>
                                              <p:pRg st="8" end="8"/>
                                            </p:txEl>
                                          </p:spTgt>
                                        </p:tgtEl>
                                        <p:attrNameLst>
                                          <p:attrName>fill.type</p:attrName>
                                        </p:attrNameLst>
                                      </p:cBhvr>
                                      <p:to>
                                        <p:strVal val="solid"/>
                                      </p:to>
                                    </p:set>
                                  </p:childTnLst>
                                </p:cTn>
                              </p:par>
                            </p:childTnLst>
                          </p:cTn>
                        </p:par>
                      </p:childTnLst>
                    </p:cTn>
                  </p:par>
                  <p:par>
                    <p:cTn id="38" fill="hold">
                      <p:stCondLst>
                        <p:cond delay="indefinite"/>
                      </p:stCondLst>
                      <p:childTnLst>
                        <p:par>
                          <p:cTn id="39" fill="hold">
                            <p:stCondLst>
                              <p:cond delay="0"/>
                            </p:stCondLst>
                            <p:childTnLst>
                              <p:par>
                                <p:cTn id="40" presetID="27" presetClass="entr" presetSubtype="0" fill="hold" grpId="0" nodeType="clickEffect">
                                  <p:stCondLst>
                                    <p:cond delay="0"/>
                                  </p:stCondLst>
                                  <p:iterate type="lt">
                                    <p:tmPct val="50000"/>
                                  </p:iterate>
                                  <p:childTnLst>
                                    <p:set>
                                      <p:cBhvr>
                                        <p:cTn id="41" dur="1" fill="hold">
                                          <p:stCondLst>
                                            <p:cond delay="0"/>
                                          </p:stCondLst>
                                        </p:cTn>
                                        <p:tgtEl>
                                          <p:spTgt spid="3">
                                            <p:txEl>
                                              <p:pRg st="10" end="10"/>
                                            </p:txEl>
                                          </p:spTgt>
                                        </p:tgtEl>
                                        <p:attrNameLst>
                                          <p:attrName>style.visibility</p:attrName>
                                        </p:attrNameLst>
                                      </p:cBhvr>
                                      <p:to>
                                        <p:strVal val="visible"/>
                                      </p:to>
                                    </p:set>
                                    <p:anim calcmode="discrete" valueType="clr">
                                      <p:cBhvr override="childStyle">
                                        <p:cTn id="42" dur="80"/>
                                        <p:tgtEl>
                                          <p:spTgt spid="3">
                                            <p:txEl>
                                              <p:pRg st="10" end="1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3" dur="80"/>
                                        <p:tgtEl>
                                          <p:spTgt spid="3">
                                            <p:txEl>
                                              <p:pRg st="10" end="10"/>
                                            </p:txEl>
                                          </p:spTgt>
                                        </p:tgtEl>
                                        <p:attrNameLst>
                                          <p:attrName>fillcolor</p:attrName>
                                        </p:attrNameLst>
                                      </p:cBhvr>
                                      <p:tavLst>
                                        <p:tav tm="0">
                                          <p:val>
                                            <p:clrVal>
                                              <a:schemeClr val="accent2"/>
                                            </p:clrVal>
                                          </p:val>
                                        </p:tav>
                                        <p:tav tm="50000">
                                          <p:val>
                                            <p:clrVal>
                                              <a:schemeClr val="hlink"/>
                                            </p:clrVal>
                                          </p:val>
                                        </p:tav>
                                      </p:tavLst>
                                    </p:anim>
                                    <p:set>
                                      <p:cBhvr>
                                        <p:cTn id="44" dur="80"/>
                                        <p:tgtEl>
                                          <p:spTgt spid="3">
                                            <p:txEl>
                                              <p:pRg st="10" end="10"/>
                                            </p:txEl>
                                          </p:spTgt>
                                        </p:tgtEl>
                                        <p:attrNameLst>
                                          <p:attrName>fill.type</p:attrName>
                                        </p:attrNameLst>
                                      </p:cBhvr>
                                      <p:to>
                                        <p:strVal val="solid"/>
                                      </p:to>
                                    </p:set>
                                  </p:childTnLst>
                                </p:cTn>
                              </p:par>
                            </p:childTnLst>
                          </p:cTn>
                        </p:par>
                      </p:childTnLst>
                    </p:cTn>
                  </p:par>
                  <p:par>
                    <p:cTn id="45" fill="hold">
                      <p:stCondLst>
                        <p:cond delay="indefinite"/>
                      </p:stCondLst>
                      <p:childTnLst>
                        <p:par>
                          <p:cTn id="46" fill="hold">
                            <p:stCondLst>
                              <p:cond delay="0"/>
                            </p:stCondLst>
                            <p:childTnLst>
                              <p:par>
                                <p:cTn id="47" presetID="7" presetClass="entr" presetSubtype="4" fill="hold" grpId="0" nodeType="clickEffect">
                                  <p:stCondLst>
                                    <p:cond delay="0"/>
                                  </p:stCondLst>
                                  <p:childTnLst>
                                    <p:set>
                                      <p:cBhvr>
                                        <p:cTn id="48" dur="1" fill="hold">
                                          <p:stCondLst>
                                            <p:cond delay="0"/>
                                          </p:stCondLst>
                                        </p:cTn>
                                        <p:tgtEl>
                                          <p:spTgt spid="2"/>
                                        </p:tgtEl>
                                        <p:attrNameLst>
                                          <p:attrName>style.visibility</p:attrName>
                                        </p:attrNameLst>
                                      </p:cBhvr>
                                      <p:to>
                                        <p:strVal val="visible"/>
                                      </p:to>
                                    </p:set>
                                    <p:anim calcmode="lin" valueType="num">
                                      <p:cBhvr additive="base">
                                        <p:cTn id="49" dur="5000" fill="hold"/>
                                        <p:tgtEl>
                                          <p:spTgt spid="2"/>
                                        </p:tgtEl>
                                        <p:attrNameLst>
                                          <p:attrName>ppt_x</p:attrName>
                                        </p:attrNameLst>
                                      </p:cBhvr>
                                      <p:tavLst>
                                        <p:tav tm="0">
                                          <p:val>
                                            <p:strVal val="#ppt_x"/>
                                          </p:val>
                                        </p:tav>
                                        <p:tav tm="100000">
                                          <p:val>
                                            <p:strVal val="#ppt_x"/>
                                          </p:val>
                                        </p:tav>
                                      </p:tavLst>
                                    </p:anim>
                                    <p:anim calcmode="lin" valueType="num">
                                      <p:cBhvr additive="base">
                                        <p:cTn id="50" dur="5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457200"/>
            <a:ext cx="8229600" cy="5867400"/>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0" u="sng" strike="noStrike" kern="1200" cap="none" spc="0" normalizeH="0" baseline="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rPr>
              <a:t>Format of a letter</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3200" b="1" i="0" u="none" strike="noStrike" kern="1200" cap="none" spc="0" normalizeH="0" baseline="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a:p>
            <a:pPr marL="0" marR="0" lvl="0" indent="0" algn="l" defTabSz="914400" rtl="0" eaLnBrk="1" fontAlgn="auto" latinLnBrk="0" hangingPunct="1">
              <a:lnSpc>
                <a:spcPct val="100000"/>
              </a:lnSpc>
              <a:spcBef>
                <a:spcPct val="0"/>
              </a:spcBef>
              <a:spcAft>
                <a:spcPts val="0"/>
              </a:spcAft>
              <a:buClrTx/>
              <a:buSzTx/>
              <a:buFont typeface="Wingdings" pitchFamily="2" charset="2"/>
              <a:buChar char="§"/>
              <a:tabLst/>
              <a:defRPr/>
            </a:pPr>
            <a:r>
              <a:rPr lang="en-US" sz="2800" dirty="0" smtClean="0">
                <a:solidFill>
                  <a:schemeClr val="tx2"/>
                </a:solidFill>
                <a:effectLst>
                  <a:outerShdw blurRad="31750" dist="25400" dir="5400000" algn="tl" rotWithShape="0">
                    <a:srgbClr val="000000">
                      <a:alpha val="25000"/>
                    </a:srgbClr>
                  </a:outerShdw>
                </a:effectLst>
                <a:latin typeface="+mj-lt"/>
                <a:ea typeface="+mj-ea"/>
                <a:cs typeface="+mj-cs"/>
              </a:rPr>
              <a:t> Do not use any punctuation mark after </a:t>
            </a:r>
          </a:p>
          <a:p>
            <a:pPr marL="0" marR="0" lvl="0" indent="0" algn="l" defTabSz="914400" rtl="0" eaLnBrk="1" fontAlgn="auto" latinLnBrk="0" hangingPunct="1">
              <a:lnSpc>
                <a:spcPct val="100000"/>
              </a:lnSpc>
              <a:spcBef>
                <a:spcPct val="0"/>
              </a:spcBef>
              <a:spcAft>
                <a:spcPts val="0"/>
              </a:spcAft>
              <a:buClrTx/>
              <a:buSzTx/>
              <a:tabLst/>
              <a:defRPr/>
            </a:pPr>
            <a:r>
              <a:rPr lang="en-US" sz="2800" dirty="0" smtClean="0">
                <a:solidFill>
                  <a:schemeClr val="tx2"/>
                </a:solidFill>
                <a:effectLst>
                  <a:outerShdw blurRad="31750" dist="25400" dir="5400000" algn="tl" rotWithShape="0">
                    <a:srgbClr val="000000">
                      <a:alpha val="25000"/>
                    </a:srgbClr>
                  </a:outerShdw>
                </a:effectLst>
                <a:latin typeface="+mj-lt"/>
                <a:ea typeface="+mj-ea"/>
                <a:cs typeface="+mj-cs"/>
              </a:rPr>
              <a:t>   </a:t>
            </a:r>
            <a:r>
              <a:rPr lang="en-US" sz="2800" dirty="0" smtClean="0">
                <a:solidFill>
                  <a:srgbClr val="FF0000"/>
                </a:solidFill>
                <a:effectLst>
                  <a:outerShdw blurRad="31750" dist="25400" dir="5400000" algn="tl" rotWithShape="0">
                    <a:srgbClr val="000000">
                      <a:alpha val="25000"/>
                    </a:srgbClr>
                  </a:outerShdw>
                </a:effectLst>
                <a:latin typeface="+mj-lt"/>
                <a:ea typeface="+mj-ea"/>
                <a:cs typeface="+mj-cs"/>
              </a:rPr>
              <a:t>From</a:t>
            </a:r>
            <a:r>
              <a:rPr lang="en-US" sz="2800" dirty="0" smtClean="0">
                <a:solidFill>
                  <a:schemeClr val="tx2"/>
                </a:solidFill>
                <a:effectLst>
                  <a:outerShdw blurRad="31750" dist="25400" dir="5400000" algn="tl" rotWithShape="0">
                    <a:srgbClr val="000000">
                      <a:alpha val="25000"/>
                    </a:srgbClr>
                  </a:outerShdw>
                </a:effectLst>
                <a:latin typeface="+mj-lt"/>
                <a:ea typeface="+mj-ea"/>
                <a:cs typeface="+mj-cs"/>
              </a:rPr>
              <a:t> and </a:t>
            </a:r>
            <a:r>
              <a:rPr lang="en-US" sz="2800" dirty="0" smtClean="0">
                <a:solidFill>
                  <a:srgbClr val="FF0000"/>
                </a:solidFill>
                <a:effectLst>
                  <a:outerShdw blurRad="31750" dist="25400" dir="5400000" algn="tl" rotWithShape="0">
                    <a:srgbClr val="000000">
                      <a:alpha val="25000"/>
                    </a:srgbClr>
                  </a:outerShdw>
                </a:effectLst>
                <a:latin typeface="+mj-lt"/>
                <a:ea typeface="+mj-ea"/>
                <a:cs typeface="+mj-cs"/>
              </a:rPr>
              <a:t>To</a:t>
            </a:r>
            <a:endParaRPr lang="en-US" sz="3500" dirty="0" smtClean="0">
              <a:solidFill>
                <a:srgbClr val="FF0000"/>
              </a:solidFill>
              <a:effectLst>
                <a:outerShdw blurRad="31750" dist="25400" dir="5400000" algn="tl" rotWithShape="0">
                  <a:srgbClr val="000000">
                    <a:alpha val="25000"/>
                  </a:srgbClr>
                </a:outerShdw>
              </a:effectLst>
              <a:latin typeface="+mj-lt"/>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rPr>
              <a:t>   E.g., </a:t>
            </a:r>
          </a:p>
          <a:p>
            <a:pPr marL="0" marR="0" lvl="0" indent="0" algn="l" defTabSz="914400" rtl="0" eaLnBrk="1" fontAlgn="auto" latinLnBrk="0" hangingPunct="1">
              <a:lnSpc>
                <a:spcPct val="100000"/>
              </a:lnSpc>
              <a:spcBef>
                <a:spcPct val="0"/>
              </a:spcBef>
              <a:spcAft>
                <a:spcPts val="0"/>
              </a:spcAft>
              <a:buClrTx/>
              <a:buSzTx/>
              <a:buFontTx/>
              <a:buNone/>
              <a:tabLst/>
              <a:defRPr/>
            </a:pPr>
            <a:r>
              <a:rPr lang="en-US" sz="3200" b="1" dirty="0" smtClean="0">
                <a:solidFill>
                  <a:schemeClr val="tx2"/>
                </a:solidFill>
                <a:effectLst>
                  <a:outerShdw blurRad="31750" dist="25400" dir="5400000" algn="tl" rotWithShape="0">
                    <a:srgbClr val="000000">
                      <a:alpha val="25000"/>
                    </a:srgbClr>
                  </a:outerShdw>
                </a:effectLst>
                <a:latin typeface="+mj-lt"/>
                <a:ea typeface="+mj-ea"/>
                <a:cs typeface="+mj-cs"/>
              </a:rPr>
              <a:t>         From</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rPr>
              <a:t>                  </a:t>
            </a:r>
            <a:r>
              <a:rPr kumimoji="0" lang="en-US" sz="2400" b="1" i="0" u="none" strike="noStrike" kern="1200" cap="none" spc="0" normalizeH="0" baseline="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rPr>
              <a:t>Manager</a:t>
            </a:r>
          </a:p>
          <a:p>
            <a:pPr marL="0" marR="0" lvl="0" indent="0" algn="l" defTabSz="914400" rtl="0" eaLnBrk="1" fontAlgn="auto" latinLnBrk="0" hangingPunct="1">
              <a:lnSpc>
                <a:spcPct val="100000"/>
              </a:lnSpc>
              <a:spcBef>
                <a:spcPct val="0"/>
              </a:spcBef>
              <a:spcAft>
                <a:spcPts val="0"/>
              </a:spcAft>
              <a:buClrTx/>
              <a:buSzTx/>
              <a:buFontTx/>
              <a:buNone/>
              <a:tabLst/>
              <a:defRPr/>
            </a:pPr>
            <a:r>
              <a:rPr lang="en-US" sz="2400" b="1" dirty="0" smtClean="0">
                <a:solidFill>
                  <a:schemeClr val="tx2"/>
                </a:solidFill>
                <a:effectLst>
                  <a:outerShdw blurRad="31750" dist="25400" dir="5400000" algn="tl" rotWithShape="0">
                    <a:srgbClr val="000000">
                      <a:alpha val="25000"/>
                    </a:srgbClr>
                  </a:outerShdw>
                </a:effectLst>
                <a:latin typeface="+mj-lt"/>
                <a:ea typeface="+mj-ea"/>
                <a:cs typeface="+mj-cs"/>
              </a:rPr>
              <a:t>                        HCL Company</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rPr>
              <a:t>                        Bangalore</a:t>
            </a:r>
          </a:p>
          <a:p>
            <a:pPr marL="0" marR="0" lvl="0" indent="0" algn="l" defTabSz="914400" rtl="0" eaLnBrk="1" fontAlgn="auto" latinLnBrk="0" hangingPunct="1">
              <a:lnSpc>
                <a:spcPct val="100000"/>
              </a:lnSpc>
              <a:spcBef>
                <a:spcPct val="0"/>
              </a:spcBef>
              <a:spcAft>
                <a:spcPts val="0"/>
              </a:spcAft>
              <a:buClrTx/>
              <a:buSzTx/>
              <a:buFontTx/>
              <a:buNone/>
              <a:tabLst/>
              <a:defRPr/>
            </a:pPr>
            <a:r>
              <a:rPr lang="en-US" sz="2400" b="1" dirty="0" smtClean="0">
                <a:solidFill>
                  <a:schemeClr val="tx2"/>
                </a:solidFill>
                <a:effectLst>
                  <a:outerShdw blurRad="31750" dist="25400" dir="5400000" algn="tl" rotWithShape="0">
                    <a:srgbClr val="000000">
                      <a:alpha val="25000"/>
                    </a:srgbClr>
                  </a:outerShdw>
                </a:effectLst>
                <a:latin typeface="+mj-lt"/>
                <a:ea typeface="+mj-ea"/>
                <a:cs typeface="+mj-cs"/>
              </a:rPr>
              <a:t>            </a:t>
            </a:r>
            <a:r>
              <a:rPr lang="en-US" sz="3200" b="1" dirty="0" smtClean="0">
                <a:solidFill>
                  <a:schemeClr val="tx2"/>
                </a:solidFill>
                <a:effectLst>
                  <a:outerShdw blurRad="31750" dist="25400" dir="5400000" algn="tl" rotWithShape="0">
                    <a:srgbClr val="000000">
                      <a:alpha val="25000"/>
                    </a:srgbClr>
                  </a:outerShdw>
                </a:effectLst>
                <a:latin typeface="+mj-lt"/>
                <a:ea typeface="+mj-ea"/>
                <a:cs typeface="+mj-cs"/>
              </a:rPr>
              <a:t>To</a:t>
            </a:r>
            <a:endParaRPr kumimoji="0" lang="en-US" sz="3200" b="1" i="0" u="none" strike="noStrike" kern="1200" cap="none" spc="0" normalizeH="0" baseline="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100" b="1" i="0" u="none" strike="noStrike" kern="1200" cap="none" spc="0" normalizeH="0" baseline="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rPr>
              <a:t>              </a:t>
            </a:r>
            <a:r>
              <a:rPr lang="en-US" sz="2400" b="1" dirty="0" smtClean="0">
                <a:solidFill>
                  <a:schemeClr val="tx2"/>
                </a:solidFill>
                <a:effectLst>
                  <a:outerShdw blurRad="31750" dist="25400" dir="5400000" algn="tl" rotWithShape="0">
                    <a:srgbClr val="000000">
                      <a:alpha val="25000"/>
                    </a:srgbClr>
                  </a:outerShdw>
                </a:effectLst>
                <a:latin typeface="+mj-lt"/>
                <a:ea typeface="+mj-ea"/>
                <a:cs typeface="+mj-cs"/>
              </a:rPr>
              <a:t>Mr. </a:t>
            </a:r>
            <a:r>
              <a:rPr lang="en-US" sz="2400" b="1" dirty="0" err="1" smtClean="0">
                <a:solidFill>
                  <a:schemeClr val="tx2"/>
                </a:solidFill>
                <a:effectLst>
                  <a:outerShdw blurRad="31750" dist="25400" dir="5400000" algn="tl" rotWithShape="0">
                    <a:srgbClr val="000000">
                      <a:alpha val="25000"/>
                    </a:srgbClr>
                  </a:outerShdw>
                </a:effectLst>
                <a:latin typeface="+mj-lt"/>
                <a:ea typeface="+mj-ea"/>
                <a:cs typeface="+mj-cs"/>
              </a:rPr>
              <a:t>Raju</a:t>
            </a:r>
            <a:endParaRPr lang="en-US" sz="2400" b="1" dirty="0" smtClean="0">
              <a:solidFill>
                <a:schemeClr val="tx2"/>
              </a:solidFill>
              <a:effectLst>
                <a:outerShdw blurRad="31750" dist="25400" dir="5400000" algn="tl" rotWithShape="0">
                  <a:srgbClr val="000000">
                    <a:alpha val="25000"/>
                  </a:srgbClr>
                </a:outerShdw>
              </a:effectLst>
              <a:latin typeface="+mj-lt"/>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rPr>
              <a:t>                        GCT, </a:t>
            </a:r>
            <a:r>
              <a:rPr kumimoji="0" lang="en-US" sz="2400" b="1" i="0" u="none" strike="noStrike" kern="1200" cap="none" spc="0" normalizeH="0" noProof="0" dirty="0" err="1"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rPr>
              <a:t>Pachal</a:t>
            </a:r>
            <a:endParaRPr kumimoji="0" lang="en-US" sz="2400" b="1" i="0" u="none" strike="noStrike" kern="1200" cap="none" spc="0" normalizeH="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r>
              <a:rPr lang="en-US" sz="2400" b="1" dirty="0" smtClean="0">
                <a:solidFill>
                  <a:schemeClr val="tx2"/>
                </a:solidFill>
                <a:effectLst>
                  <a:outerShdw blurRad="31750" dist="25400" dir="5400000" algn="tl" rotWithShape="0">
                    <a:srgbClr val="000000">
                      <a:alpha val="25000"/>
                    </a:srgbClr>
                  </a:outerShdw>
                </a:effectLst>
                <a:latin typeface="+mj-lt"/>
                <a:ea typeface="+mj-ea"/>
                <a:cs typeface="+mj-cs"/>
              </a:rPr>
              <a:t>                        </a:t>
            </a:r>
            <a:r>
              <a:rPr lang="en-US" sz="2400" b="1" dirty="0" err="1" smtClean="0">
                <a:solidFill>
                  <a:schemeClr val="tx2"/>
                </a:solidFill>
                <a:effectLst>
                  <a:outerShdw blurRad="31750" dist="25400" dir="5400000" algn="tl" rotWithShape="0">
                    <a:srgbClr val="000000">
                      <a:alpha val="25000"/>
                    </a:srgbClr>
                  </a:outerShdw>
                </a:effectLst>
                <a:latin typeface="+mj-lt"/>
                <a:ea typeface="+mj-ea"/>
                <a:cs typeface="+mj-cs"/>
              </a:rPr>
              <a:t>Namakkal</a:t>
            </a:r>
            <a:endParaRPr kumimoji="0" lang="en-US" sz="4100" b="1" i="0" u="none" strike="noStrike" kern="1200" cap="none" spc="0" normalizeH="0" baseline="0" noProof="0" dirty="0">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p:txBody>
      </p:sp>
    </p:spTree>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2">
                                            <p:txEl>
                                              <p:pRg st="0" end="0"/>
                                            </p:txEl>
                                          </p:spTgt>
                                        </p:tgtEl>
                                        <p:attrNameLst>
                                          <p:attrName>style.visibility</p:attrName>
                                        </p:attrNameLst>
                                      </p:cBhvr>
                                      <p:to>
                                        <p:strVal val="visible"/>
                                      </p:to>
                                    </p:set>
                                    <p:anim calcmode="discrete" valueType="clr">
                                      <p:cBhvr override="childStyle">
                                        <p:cTn id="7" dur="80"/>
                                        <p:tgtEl>
                                          <p:spTgt spid="2">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2">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nodeType="clickEffect">
                                  <p:stCondLst>
                                    <p:cond delay="0"/>
                                  </p:stCondLst>
                                  <p:iterate type="lt">
                                    <p:tmPct val="10000"/>
                                  </p:iterate>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2000"/>
                                        <p:tgtEl>
                                          <p:spTgt spid="2">
                                            <p:txEl>
                                              <p:pRg st="2" end="2"/>
                                            </p:txEl>
                                          </p:spTgt>
                                        </p:tgtEl>
                                      </p:cBhvr>
                                    </p:animEffect>
                                    <p:anim calcmode="lin" valueType="num">
                                      <p:cBhvr>
                                        <p:cTn id="15" dur="2000" fill="hold"/>
                                        <p:tgtEl>
                                          <p:spTgt spid="2">
                                            <p:txEl>
                                              <p:pRg st="2" end="2"/>
                                            </p:txEl>
                                          </p:spTgt>
                                        </p:tgtEl>
                                        <p:attrNameLst>
                                          <p:attrName>ppt_w</p:attrName>
                                        </p:attrNameLst>
                                      </p:cBhvr>
                                      <p:tavLst>
                                        <p:tav tm="0" fmla="#ppt_w*sin(2.5*pi*$)">
                                          <p:val>
                                            <p:fltVal val="0"/>
                                          </p:val>
                                        </p:tav>
                                        <p:tav tm="100000">
                                          <p:val>
                                            <p:fltVal val="1"/>
                                          </p:val>
                                        </p:tav>
                                      </p:tavLst>
                                    </p:anim>
                                    <p:anim calcmode="lin" valueType="num">
                                      <p:cBhvr>
                                        <p:cTn id="16" dur="2000" fill="hold"/>
                                        <p:tgtEl>
                                          <p:spTgt spid="2">
                                            <p:txEl>
                                              <p:pRg st="2" end="2"/>
                                            </p:txEl>
                                          </p:spTgt>
                                        </p:tgtEl>
                                        <p:attrNameLst>
                                          <p:attrName>ppt_h</p:attrName>
                                        </p:attrNameLst>
                                      </p:cBhvr>
                                      <p:tavLst>
                                        <p:tav tm="0">
                                          <p:val>
                                            <p:strVal val="#ppt_h"/>
                                          </p:val>
                                        </p:tav>
                                        <p:tav tm="100000">
                                          <p:val>
                                            <p:strVal val="#ppt_h"/>
                                          </p:val>
                                        </p:tav>
                                      </p:tavLst>
                                    </p:anim>
                                  </p:childTnLst>
                                </p:cTn>
                              </p:par>
                              <p:par>
                                <p:cTn id="17" presetID="45" presetClass="entr" presetSubtype="0" fill="hold" nodeType="withEffect">
                                  <p:stCondLst>
                                    <p:cond delay="0"/>
                                  </p:stCondLst>
                                  <p:iterate type="lt">
                                    <p:tmPct val="10000"/>
                                  </p:iterate>
                                  <p:childTnLst>
                                    <p:set>
                                      <p:cBhvr>
                                        <p:cTn id="18" dur="1" fill="hold">
                                          <p:stCondLst>
                                            <p:cond delay="0"/>
                                          </p:stCondLst>
                                        </p:cTn>
                                        <p:tgtEl>
                                          <p:spTgt spid="2">
                                            <p:txEl>
                                              <p:pRg st="3" end="3"/>
                                            </p:txEl>
                                          </p:spTgt>
                                        </p:tgtEl>
                                        <p:attrNameLst>
                                          <p:attrName>style.visibility</p:attrName>
                                        </p:attrNameLst>
                                      </p:cBhvr>
                                      <p:to>
                                        <p:strVal val="visible"/>
                                      </p:to>
                                    </p:set>
                                    <p:animEffect transition="in" filter="fade">
                                      <p:cBhvr>
                                        <p:cTn id="19" dur="2000"/>
                                        <p:tgtEl>
                                          <p:spTgt spid="2">
                                            <p:txEl>
                                              <p:pRg st="3" end="3"/>
                                            </p:txEl>
                                          </p:spTgt>
                                        </p:tgtEl>
                                      </p:cBhvr>
                                    </p:animEffect>
                                    <p:anim calcmode="lin" valueType="num">
                                      <p:cBhvr>
                                        <p:cTn id="20" dur="2000" fill="hold"/>
                                        <p:tgtEl>
                                          <p:spTgt spid="2">
                                            <p:txEl>
                                              <p:pRg st="3" end="3"/>
                                            </p:txEl>
                                          </p:spTgt>
                                        </p:tgtEl>
                                        <p:attrNameLst>
                                          <p:attrName>ppt_w</p:attrName>
                                        </p:attrNameLst>
                                      </p:cBhvr>
                                      <p:tavLst>
                                        <p:tav tm="0" fmla="#ppt_w*sin(2.5*pi*$)">
                                          <p:val>
                                            <p:fltVal val="0"/>
                                          </p:val>
                                        </p:tav>
                                        <p:tav tm="100000">
                                          <p:val>
                                            <p:fltVal val="1"/>
                                          </p:val>
                                        </p:tav>
                                      </p:tavLst>
                                    </p:anim>
                                    <p:anim calcmode="lin" valueType="num">
                                      <p:cBhvr>
                                        <p:cTn id="21" dur="2000" fill="hold"/>
                                        <p:tgtEl>
                                          <p:spTgt spid="2">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nodeType="clickEffect">
                                  <p:stCondLst>
                                    <p:cond delay="0"/>
                                  </p:stCondLst>
                                  <p:childTnLst>
                                    <p:set>
                                      <p:cBhvr>
                                        <p:cTn id="25" dur="1" fill="hold">
                                          <p:stCondLst>
                                            <p:cond delay="0"/>
                                          </p:stCondLst>
                                        </p:cTn>
                                        <p:tgtEl>
                                          <p:spTgt spid="2">
                                            <p:txEl>
                                              <p:pRg st="4" end="4"/>
                                            </p:txEl>
                                          </p:spTgt>
                                        </p:tgtEl>
                                        <p:attrNameLst>
                                          <p:attrName>style.visibility</p:attrName>
                                        </p:attrNameLst>
                                      </p:cBhvr>
                                      <p:to>
                                        <p:strVal val="visible"/>
                                      </p:to>
                                    </p:set>
                                    <p:anim calcmode="lin" valueType="num">
                                      <p:cBhvr>
                                        <p:cTn id="26" dur="3000" fill="hold"/>
                                        <p:tgtEl>
                                          <p:spTgt spid="2">
                                            <p:txEl>
                                              <p:pRg st="4" end="4"/>
                                            </p:txEl>
                                          </p:spTgt>
                                        </p:tgtEl>
                                        <p:attrNameLst>
                                          <p:attrName>ppt_w</p:attrName>
                                        </p:attrNameLst>
                                      </p:cBhvr>
                                      <p:tavLst>
                                        <p:tav tm="0">
                                          <p:val>
                                            <p:strVal val="#ppt_w*0.70"/>
                                          </p:val>
                                        </p:tav>
                                        <p:tav tm="100000">
                                          <p:val>
                                            <p:strVal val="#ppt_w"/>
                                          </p:val>
                                        </p:tav>
                                      </p:tavLst>
                                    </p:anim>
                                    <p:anim calcmode="lin" valueType="num">
                                      <p:cBhvr>
                                        <p:cTn id="27" dur="3000" fill="hold"/>
                                        <p:tgtEl>
                                          <p:spTgt spid="2">
                                            <p:txEl>
                                              <p:pRg st="4" end="4"/>
                                            </p:txEl>
                                          </p:spTgt>
                                        </p:tgtEl>
                                        <p:attrNameLst>
                                          <p:attrName>ppt_h</p:attrName>
                                        </p:attrNameLst>
                                      </p:cBhvr>
                                      <p:tavLst>
                                        <p:tav tm="0">
                                          <p:val>
                                            <p:strVal val="#ppt_h"/>
                                          </p:val>
                                        </p:tav>
                                        <p:tav tm="100000">
                                          <p:val>
                                            <p:strVal val="#ppt_h"/>
                                          </p:val>
                                        </p:tav>
                                      </p:tavLst>
                                    </p:anim>
                                    <p:animEffect transition="in" filter="fade">
                                      <p:cBhvr>
                                        <p:cTn id="28" dur="3000"/>
                                        <p:tgtEl>
                                          <p:spTgt spid="2">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nodeType="clickEffect">
                                  <p:stCondLst>
                                    <p:cond delay="0"/>
                                  </p:stCondLst>
                                  <p:childTnLst>
                                    <p:set>
                                      <p:cBhvr>
                                        <p:cTn id="32" dur="1" fill="hold">
                                          <p:stCondLst>
                                            <p:cond delay="0"/>
                                          </p:stCondLst>
                                        </p:cTn>
                                        <p:tgtEl>
                                          <p:spTgt spid="2">
                                            <p:txEl>
                                              <p:pRg st="5" end="5"/>
                                            </p:txEl>
                                          </p:spTgt>
                                        </p:tgtEl>
                                        <p:attrNameLst>
                                          <p:attrName>style.visibility</p:attrName>
                                        </p:attrNameLst>
                                      </p:cBhvr>
                                      <p:to>
                                        <p:strVal val="visible"/>
                                      </p:to>
                                    </p:set>
                                    <p:anim calcmode="lin" valueType="num">
                                      <p:cBhvr>
                                        <p:cTn id="33" dur="3000" fill="hold"/>
                                        <p:tgtEl>
                                          <p:spTgt spid="2">
                                            <p:txEl>
                                              <p:pRg st="5" end="5"/>
                                            </p:txEl>
                                          </p:spTgt>
                                        </p:tgtEl>
                                        <p:attrNameLst>
                                          <p:attrName>ppt_w</p:attrName>
                                        </p:attrNameLst>
                                      </p:cBhvr>
                                      <p:tavLst>
                                        <p:tav tm="0">
                                          <p:val>
                                            <p:strVal val="#ppt_w*0.70"/>
                                          </p:val>
                                        </p:tav>
                                        <p:tav tm="100000">
                                          <p:val>
                                            <p:strVal val="#ppt_w"/>
                                          </p:val>
                                        </p:tav>
                                      </p:tavLst>
                                    </p:anim>
                                    <p:anim calcmode="lin" valueType="num">
                                      <p:cBhvr>
                                        <p:cTn id="34" dur="3000" fill="hold"/>
                                        <p:tgtEl>
                                          <p:spTgt spid="2">
                                            <p:txEl>
                                              <p:pRg st="5" end="5"/>
                                            </p:txEl>
                                          </p:spTgt>
                                        </p:tgtEl>
                                        <p:attrNameLst>
                                          <p:attrName>ppt_h</p:attrName>
                                        </p:attrNameLst>
                                      </p:cBhvr>
                                      <p:tavLst>
                                        <p:tav tm="0">
                                          <p:val>
                                            <p:strVal val="#ppt_h"/>
                                          </p:val>
                                        </p:tav>
                                        <p:tav tm="100000">
                                          <p:val>
                                            <p:strVal val="#ppt_h"/>
                                          </p:val>
                                        </p:tav>
                                      </p:tavLst>
                                    </p:anim>
                                    <p:animEffect transition="in" filter="fade">
                                      <p:cBhvr>
                                        <p:cTn id="35" dur="3000"/>
                                        <p:tgtEl>
                                          <p:spTgt spid="2">
                                            <p:txEl>
                                              <p:pRg st="5" end="5"/>
                                            </p:txEl>
                                          </p:spTgt>
                                        </p:tgtEl>
                                      </p:cBhvr>
                                    </p:animEffect>
                                  </p:childTnLst>
                                </p:cTn>
                              </p:par>
                              <p:par>
                                <p:cTn id="36" presetID="55" presetClass="entr" presetSubtype="0" fill="hold" nodeType="withEffect">
                                  <p:stCondLst>
                                    <p:cond delay="0"/>
                                  </p:stCondLst>
                                  <p:childTnLst>
                                    <p:set>
                                      <p:cBhvr>
                                        <p:cTn id="37" dur="1" fill="hold">
                                          <p:stCondLst>
                                            <p:cond delay="0"/>
                                          </p:stCondLst>
                                        </p:cTn>
                                        <p:tgtEl>
                                          <p:spTgt spid="2">
                                            <p:txEl>
                                              <p:pRg st="6" end="6"/>
                                            </p:txEl>
                                          </p:spTgt>
                                        </p:tgtEl>
                                        <p:attrNameLst>
                                          <p:attrName>style.visibility</p:attrName>
                                        </p:attrNameLst>
                                      </p:cBhvr>
                                      <p:to>
                                        <p:strVal val="visible"/>
                                      </p:to>
                                    </p:set>
                                    <p:anim calcmode="lin" valueType="num">
                                      <p:cBhvr>
                                        <p:cTn id="38" dur="3000" fill="hold"/>
                                        <p:tgtEl>
                                          <p:spTgt spid="2">
                                            <p:txEl>
                                              <p:pRg st="6" end="6"/>
                                            </p:txEl>
                                          </p:spTgt>
                                        </p:tgtEl>
                                        <p:attrNameLst>
                                          <p:attrName>ppt_w</p:attrName>
                                        </p:attrNameLst>
                                      </p:cBhvr>
                                      <p:tavLst>
                                        <p:tav tm="0">
                                          <p:val>
                                            <p:strVal val="#ppt_w*0.70"/>
                                          </p:val>
                                        </p:tav>
                                        <p:tav tm="100000">
                                          <p:val>
                                            <p:strVal val="#ppt_w"/>
                                          </p:val>
                                        </p:tav>
                                      </p:tavLst>
                                    </p:anim>
                                    <p:anim calcmode="lin" valueType="num">
                                      <p:cBhvr>
                                        <p:cTn id="39" dur="3000" fill="hold"/>
                                        <p:tgtEl>
                                          <p:spTgt spid="2">
                                            <p:txEl>
                                              <p:pRg st="6" end="6"/>
                                            </p:txEl>
                                          </p:spTgt>
                                        </p:tgtEl>
                                        <p:attrNameLst>
                                          <p:attrName>ppt_h</p:attrName>
                                        </p:attrNameLst>
                                      </p:cBhvr>
                                      <p:tavLst>
                                        <p:tav tm="0">
                                          <p:val>
                                            <p:strVal val="#ppt_h"/>
                                          </p:val>
                                        </p:tav>
                                        <p:tav tm="100000">
                                          <p:val>
                                            <p:strVal val="#ppt_h"/>
                                          </p:val>
                                        </p:tav>
                                      </p:tavLst>
                                    </p:anim>
                                    <p:animEffect transition="in" filter="fade">
                                      <p:cBhvr>
                                        <p:cTn id="40" dur="3000"/>
                                        <p:tgtEl>
                                          <p:spTgt spid="2">
                                            <p:txEl>
                                              <p:pRg st="6" end="6"/>
                                            </p:txEl>
                                          </p:spTgt>
                                        </p:tgtEl>
                                      </p:cBhvr>
                                    </p:animEffect>
                                  </p:childTnLst>
                                </p:cTn>
                              </p:par>
                              <p:par>
                                <p:cTn id="41" presetID="55" presetClass="entr" presetSubtype="0" fill="hold" nodeType="with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p:cTn id="43" dur="3000" fill="hold"/>
                                        <p:tgtEl>
                                          <p:spTgt spid="2">
                                            <p:txEl>
                                              <p:pRg st="7" end="7"/>
                                            </p:txEl>
                                          </p:spTgt>
                                        </p:tgtEl>
                                        <p:attrNameLst>
                                          <p:attrName>ppt_w</p:attrName>
                                        </p:attrNameLst>
                                      </p:cBhvr>
                                      <p:tavLst>
                                        <p:tav tm="0">
                                          <p:val>
                                            <p:strVal val="#ppt_w*0.70"/>
                                          </p:val>
                                        </p:tav>
                                        <p:tav tm="100000">
                                          <p:val>
                                            <p:strVal val="#ppt_w"/>
                                          </p:val>
                                        </p:tav>
                                      </p:tavLst>
                                    </p:anim>
                                    <p:anim calcmode="lin" valueType="num">
                                      <p:cBhvr>
                                        <p:cTn id="44" dur="3000" fill="hold"/>
                                        <p:tgtEl>
                                          <p:spTgt spid="2">
                                            <p:txEl>
                                              <p:pRg st="7" end="7"/>
                                            </p:txEl>
                                          </p:spTgt>
                                        </p:tgtEl>
                                        <p:attrNameLst>
                                          <p:attrName>ppt_h</p:attrName>
                                        </p:attrNameLst>
                                      </p:cBhvr>
                                      <p:tavLst>
                                        <p:tav tm="0">
                                          <p:val>
                                            <p:strVal val="#ppt_h"/>
                                          </p:val>
                                        </p:tav>
                                        <p:tav tm="100000">
                                          <p:val>
                                            <p:strVal val="#ppt_h"/>
                                          </p:val>
                                        </p:tav>
                                      </p:tavLst>
                                    </p:anim>
                                    <p:animEffect transition="in" filter="fade">
                                      <p:cBhvr>
                                        <p:cTn id="45" dur="3000"/>
                                        <p:tgtEl>
                                          <p:spTgt spid="2">
                                            <p:txEl>
                                              <p:pRg st="7" end="7"/>
                                            </p:txEl>
                                          </p:spTgt>
                                        </p:tgtEl>
                                      </p:cBhvr>
                                    </p:animEffect>
                                  </p:childTnLst>
                                </p:cTn>
                              </p:par>
                              <p:par>
                                <p:cTn id="46" presetID="55" presetClass="entr" presetSubtype="0" fill="hold" nodeType="withEffect">
                                  <p:stCondLst>
                                    <p:cond delay="0"/>
                                  </p:stCondLst>
                                  <p:childTnLst>
                                    <p:set>
                                      <p:cBhvr>
                                        <p:cTn id="47" dur="1" fill="hold">
                                          <p:stCondLst>
                                            <p:cond delay="0"/>
                                          </p:stCondLst>
                                        </p:cTn>
                                        <p:tgtEl>
                                          <p:spTgt spid="2">
                                            <p:txEl>
                                              <p:pRg st="8" end="8"/>
                                            </p:txEl>
                                          </p:spTgt>
                                        </p:tgtEl>
                                        <p:attrNameLst>
                                          <p:attrName>style.visibility</p:attrName>
                                        </p:attrNameLst>
                                      </p:cBhvr>
                                      <p:to>
                                        <p:strVal val="visible"/>
                                      </p:to>
                                    </p:set>
                                    <p:anim calcmode="lin" valueType="num">
                                      <p:cBhvr>
                                        <p:cTn id="48" dur="3000" fill="hold"/>
                                        <p:tgtEl>
                                          <p:spTgt spid="2">
                                            <p:txEl>
                                              <p:pRg st="8" end="8"/>
                                            </p:txEl>
                                          </p:spTgt>
                                        </p:tgtEl>
                                        <p:attrNameLst>
                                          <p:attrName>ppt_w</p:attrName>
                                        </p:attrNameLst>
                                      </p:cBhvr>
                                      <p:tavLst>
                                        <p:tav tm="0">
                                          <p:val>
                                            <p:strVal val="#ppt_w*0.70"/>
                                          </p:val>
                                        </p:tav>
                                        <p:tav tm="100000">
                                          <p:val>
                                            <p:strVal val="#ppt_w"/>
                                          </p:val>
                                        </p:tav>
                                      </p:tavLst>
                                    </p:anim>
                                    <p:anim calcmode="lin" valueType="num">
                                      <p:cBhvr>
                                        <p:cTn id="49" dur="3000" fill="hold"/>
                                        <p:tgtEl>
                                          <p:spTgt spid="2">
                                            <p:txEl>
                                              <p:pRg st="8" end="8"/>
                                            </p:txEl>
                                          </p:spTgt>
                                        </p:tgtEl>
                                        <p:attrNameLst>
                                          <p:attrName>ppt_h</p:attrName>
                                        </p:attrNameLst>
                                      </p:cBhvr>
                                      <p:tavLst>
                                        <p:tav tm="0">
                                          <p:val>
                                            <p:strVal val="#ppt_h"/>
                                          </p:val>
                                        </p:tav>
                                        <p:tav tm="100000">
                                          <p:val>
                                            <p:strVal val="#ppt_h"/>
                                          </p:val>
                                        </p:tav>
                                      </p:tavLst>
                                    </p:anim>
                                    <p:animEffect transition="in" filter="fade">
                                      <p:cBhvr>
                                        <p:cTn id="50" dur="3000"/>
                                        <p:tgtEl>
                                          <p:spTgt spid="2">
                                            <p:txEl>
                                              <p:pRg st="8" end="8"/>
                                            </p:txEl>
                                          </p:spTgt>
                                        </p:tgtEl>
                                      </p:cBhvr>
                                    </p:animEffect>
                                  </p:childTnLst>
                                </p:cTn>
                              </p:par>
                              <p:par>
                                <p:cTn id="51" presetID="55" presetClass="entr" presetSubtype="0" fill="hold" nodeType="withEffect">
                                  <p:stCondLst>
                                    <p:cond delay="0"/>
                                  </p:stCondLst>
                                  <p:childTnLst>
                                    <p:set>
                                      <p:cBhvr>
                                        <p:cTn id="52" dur="1" fill="hold">
                                          <p:stCondLst>
                                            <p:cond delay="0"/>
                                          </p:stCondLst>
                                        </p:cTn>
                                        <p:tgtEl>
                                          <p:spTgt spid="2">
                                            <p:txEl>
                                              <p:pRg st="9" end="9"/>
                                            </p:txEl>
                                          </p:spTgt>
                                        </p:tgtEl>
                                        <p:attrNameLst>
                                          <p:attrName>style.visibility</p:attrName>
                                        </p:attrNameLst>
                                      </p:cBhvr>
                                      <p:to>
                                        <p:strVal val="visible"/>
                                      </p:to>
                                    </p:set>
                                    <p:anim calcmode="lin" valueType="num">
                                      <p:cBhvr>
                                        <p:cTn id="53" dur="3000" fill="hold"/>
                                        <p:tgtEl>
                                          <p:spTgt spid="2">
                                            <p:txEl>
                                              <p:pRg st="9" end="9"/>
                                            </p:txEl>
                                          </p:spTgt>
                                        </p:tgtEl>
                                        <p:attrNameLst>
                                          <p:attrName>ppt_w</p:attrName>
                                        </p:attrNameLst>
                                      </p:cBhvr>
                                      <p:tavLst>
                                        <p:tav tm="0">
                                          <p:val>
                                            <p:strVal val="#ppt_w*0.70"/>
                                          </p:val>
                                        </p:tav>
                                        <p:tav tm="100000">
                                          <p:val>
                                            <p:strVal val="#ppt_w"/>
                                          </p:val>
                                        </p:tav>
                                      </p:tavLst>
                                    </p:anim>
                                    <p:anim calcmode="lin" valueType="num">
                                      <p:cBhvr>
                                        <p:cTn id="54" dur="3000" fill="hold"/>
                                        <p:tgtEl>
                                          <p:spTgt spid="2">
                                            <p:txEl>
                                              <p:pRg st="9" end="9"/>
                                            </p:txEl>
                                          </p:spTgt>
                                        </p:tgtEl>
                                        <p:attrNameLst>
                                          <p:attrName>ppt_h</p:attrName>
                                        </p:attrNameLst>
                                      </p:cBhvr>
                                      <p:tavLst>
                                        <p:tav tm="0">
                                          <p:val>
                                            <p:strVal val="#ppt_h"/>
                                          </p:val>
                                        </p:tav>
                                        <p:tav tm="100000">
                                          <p:val>
                                            <p:strVal val="#ppt_h"/>
                                          </p:val>
                                        </p:tav>
                                      </p:tavLst>
                                    </p:anim>
                                    <p:animEffect transition="in" filter="fade">
                                      <p:cBhvr>
                                        <p:cTn id="55" dur="3000"/>
                                        <p:tgtEl>
                                          <p:spTgt spid="2">
                                            <p:txEl>
                                              <p:pRg st="9" end="9"/>
                                            </p:txEl>
                                          </p:spTgt>
                                        </p:tgtEl>
                                      </p:cBhvr>
                                    </p:animEffect>
                                  </p:childTnLst>
                                </p:cTn>
                              </p:par>
                              <p:par>
                                <p:cTn id="56" presetID="55" presetClass="entr" presetSubtype="0" fill="hold" nodeType="withEffect">
                                  <p:stCondLst>
                                    <p:cond delay="0"/>
                                  </p:stCondLst>
                                  <p:childTnLst>
                                    <p:set>
                                      <p:cBhvr>
                                        <p:cTn id="57" dur="1" fill="hold">
                                          <p:stCondLst>
                                            <p:cond delay="0"/>
                                          </p:stCondLst>
                                        </p:cTn>
                                        <p:tgtEl>
                                          <p:spTgt spid="2">
                                            <p:txEl>
                                              <p:pRg st="10" end="10"/>
                                            </p:txEl>
                                          </p:spTgt>
                                        </p:tgtEl>
                                        <p:attrNameLst>
                                          <p:attrName>style.visibility</p:attrName>
                                        </p:attrNameLst>
                                      </p:cBhvr>
                                      <p:to>
                                        <p:strVal val="visible"/>
                                      </p:to>
                                    </p:set>
                                    <p:anim calcmode="lin" valueType="num">
                                      <p:cBhvr>
                                        <p:cTn id="58" dur="3000" fill="hold"/>
                                        <p:tgtEl>
                                          <p:spTgt spid="2">
                                            <p:txEl>
                                              <p:pRg st="10" end="10"/>
                                            </p:txEl>
                                          </p:spTgt>
                                        </p:tgtEl>
                                        <p:attrNameLst>
                                          <p:attrName>ppt_w</p:attrName>
                                        </p:attrNameLst>
                                      </p:cBhvr>
                                      <p:tavLst>
                                        <p:tav tm="0">
                                          <p:val>
                                            <p:strVal val="#ppt_w*0.70"/>
                                          </p:val>
                                        </p:tav>
                                        <p:tav tm="100000">
                                          <p:val>
                                            <p:strVal val="#ppt_w"/>
                                          </p:val>
                                        </p:tav>
                                      </p:tavLst>
                                    </p:anim>
                                    <p:anim calcmode="lin" valueType="num">
                                      <p:cBhvr>
                                        <p:cTn id="59" dur="3000" fill="hold"/>
                                        <p:tgtEl>
                                          <p:spTgt spid="2">
                                            <p:txEl>
                                              <p:pRg st="10" end="10"/>
                                            </p:txEl>
                                          </p:spTgt>
                                        </p:tgtEl>
                                        <p:attrNameLst>
                                          <p:attrName>ppt_h</p:attrName>
                                        </p:attrNameLst>
                                      </p:cBhvr>
                                      <p:tavLst>
                                        <p:tav tm="0">
                                          <p:val>
                                            <p:strVal val="#ppt_h"/>
                                          </p:val>
                                        </p:tav>
                                        <p:tav tm="100000">
                                          <p:val>
                                            <p:strVal val="#ppt_h"/>
                                          </p:val>
                                        </p:tav>
                                      </p:tavLst>
                                    </p:anim>
                                    <p:animEffect transition="in" filter="fade">
                                      <p:cBhvr>
                                        <p:cTn id="60" dur="3000"/>
                                        <p:tgtEl>
                                          <p:spTgt spid="2">
                                            <p:txEl>
                                              <p:pRg st="10" end="10"/>
                                            </p:txEl>
                                          </p:spTgt>
                                        </p:tgtEl>
                                      </p:cBhvr>
                                    </p:animEffect>
                                  </p:childTnLst>
                                </p:cTn>
                              </p:par>
                              <p:par>
                                <p:cTn id="61" presetID="55" presetClass="entr" presetSubtype="0" fill="hold" nodeType="withEffect">
                                  <p:stCondLst>
                                    <p:cond delay="0"/>
                                  </p:stCondLst>
                                  <p:childTnLst>
                                    <p:set>
                                      <p:cBhvr>
                                        <p:cTn id="62" dur="1" fill="hold">
                                          <p:stCondLst>
                                            <p:cond delay="0"/>
                                          </p:stCondLst>
                                        </p:cTn>
                                        <p:tgtEl>
                                          <p:spTgt spid="2">
                                            <p:txEl>
                                              <p:pRg st="11" end="11"/>
                                            </p:txEl>
                                          </p:spTgt>
                                        </p:tgtEl>
                                        <p:attrNameLst>
                                          <p:attrName>style.visibility</p:attrName>
                                        </p:attrNameLst>
                                      </p:cBhvr>
                                      <p:to>
                                        <p:strVal val="visible"/>
                                      </p:to>
                                    </p:set>
                                    <p:anim calcmode="lin" valueType="num">
                                      <p:cBhvr>
                                        <p:cTn id="63" dur="3000" fill="hold"/>
                                        <p:tgtEl>
                                          <p:spTgt spid="2">
                                            <p:txEl>
                                              <p:pRg st="11" end="11"/>
                                            </p:txEl>
                                          </p:spTgt>
                                        </p:tgtEl>
                                        <p:attrNameLst>
                                          <p:attrName>ppt_w</p:attrName>
                                        </p:attrNameLst>
                                      </p:cBhvr>
                                      <p:tavLst>
                                        <p:tav tm="0">
                                          <p:val>
                                            <p:strVal val="#ppt_w*0.70"/>
                                          </p:val>
                                        </p:tav>
                                        <p:tav tm="100000">
                                          <p:val>
                                            <p:strVal val="#ppt_w"/>
                                          </p:val>
                                        </p:tav>
                                      </p:tavLst>
                                    </p:anim>
                                    <p:anim calcmode="lin" valueType="num">
                                      <p:cBhvr>
                                        <p:cTn id="64" dur="3000" fill="hold"/>
                                        <p:tgtEl>
                                          <p:spTgt spid="2">
                                            <p:txEl>
                                              <p:pRg st="11" end="11"/>
                                            </p:txEl>
                                          </p:spTgt>
                                        </p:tgtEl>
                                        <p:attrNameLst>
                                          <p:attrName>ppt_h</p:attrName>
                                        </p:attrNameLst>
                                      </p:cBhvr>
                                      <p:tavLst>
                                        <p:tav tm="0">
                                          <p:val>
                                            <p:strVal val="#ppt_h"/>
                                          </p:val>
                                        </p:tav>
                                        <p:tav tm="100000">
                                          <p:val>
                                            <p:strVal val="#ppt_h"/>
                                          </p:val>
                                        </p:tav>
                                      </p:tavLst>
                                    </p:anim>
                                    <p:animEffect transition="in" filter="fade">
                                      <p:cBhvr>
                                        <p:cTn id="65" dur="3000"/>
                                        <p:tgtEl>
                                          <p:spTgt spid="2">
                                            <p:txEl>
                                              <p:pRg st="11" end="11"/>
                                            </p:txEl>
                                          </p:spTgt>
                                        </p:tgtEl>
                                      </p:cBhvr>
                                    </p:animEffect>
                                  </p:childTnLst>
                                </p:cTn>
                              </p:par>
                              <p:par>
                                <p:cTn id="66" presetID="55" presetClass="entr" presetSubtype="0" fill="hold" nodeType="withEffect">
                                  <p:stCondLst>
                                    <p:cond delay="0"/>
                                  </p:stCondLst>
                                  <p:childTnLst>
                                    <p:set>
                                      <p:cBhvr>
                                        <p:cTn id="67" dur="1" fill="hold">
                                          <p:stCondLst>
                                            <p:cond delay="0"/>
                                          </p:stCondLst>
                                        </p:cTn>
                                        <p:tgtEl>
                                          <p:spTgt spid="2">
                                            <p:txEl>
                                              <p:pRg st="12" end="12"/>
                                            </p:txEl>
                                          </p:spTgt>
                                        </p:tgtEl>
                                        <p:attrNameLst>
                                          <p:attrName>style.visibility</p:attrName>
                                        </p:attrNameLst>
                                      </p:cBhvr>
                                      <p:to>
                                        <p:strVal val="visible"/>
                                      </p:to>
                                    </p:set>
                                    <p:anim calcmode="lin" valueType="num">
                                      <p:cBhvr>
                                        <p:cTn id="68" dur="3000" fill="hold"/>
                                        <p:tgtEl>
                                          <p:spTgt spid="2">
                                            <p:txEl>
                                              <p:pRg st="12" end="12"/>
                                            </p:txEl>
                                          </p:spTgt>
                                        </p:tgtEl>
                                        <p:attrNameLst>
                                          <p:attrName>ppt_w</p:attrName>
                                        </p:attrNameLst>
                                      </p:cBhvr>
                                      <p:tavLst>
                                        <p:tav tm="0">
                                          <p:val>
                                            <p:strVal val="#ppt_w*0.70"/>
                                          </p:val>
                                        </p:tav>
                                        <p:tav tm="100000">
                                          <p:val>
                                            <p:strVal val="#ppt_w"/>
                                          </p:val>
                                        </p:tav>
                                      </p:tavLst>
                                    </p:anim>
                                    <p:anim calcmode="lin" valueType="num">
                                      <p:cBhvr>
                                        <p:cTn id="69" dur="3000" fill="hold"/>
                                        <p:tgtEl>
                                          <p:spTgt spid="2">
                                            <p:txEl>
                                              <p:pRg st="12" end="12"/>
                                            </p:txEl>
                                          </p:spTgt>
                                        </p:tgtEl>
                                        <p:attrNameLst>
                                          <p:attrName>ppt_h</p:attrName>
                                        </p:attrNameLst>
                                      </p:cBhvr>
                                      <p:tavLst>
                                        <p:tav tm="0">
                                          <p:val>
                                            <p:strVal val="#ppt_h"/>
                                          </p:val>
                                        </p:tav>
                                        <p:tav tm="100000">
                                          <p:val>
                                            <p:strVal val="#ppt_h"/>
                                          </p:val>
                                        </p:tav>
                                      </p:tavLst>
                                    </p:anim>
                                    <p:animEffect transition="in" filter="fade">
                                      <p:cBhvr>
                                        <p:cTn id="70" dur="3000"/>
                                        <p:tgtEl>
                                          <p:spTgt spid="2">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884238"/>
            <a:ext cx="8229600" cy="4602162"/>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 typeface="Wingdings" pitchFamily="2" charset="2"/>
              <a:buChar char="§"/>
              <a:tabLst/>
              <a:defRPr/>
            </a:pPr>
            <a:r>
              <a:rPr kumimoji="0" lang="en-US" sz="4100" b="1" i="0" u="none" strike="noStrike" kern="1200" cap="none" spc="0" normalizeH="0" baseline="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rPr>
              <a:t> </a:t>
            </a:r>
            <a:r>
              <a:rPr kumimoji="0" lang="en-US" sz="3200" b="1" i="0" u="sng" strike="noStrike" kern="1200" cap="none" spc="0" normalizeH="0" baseline="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rPr>
              <a:t>In writing Salutation</a:t>
            </a:r>
          </a:p>
          <a:p>
            <a:pPr marL="0" marR="0" lvl="0" indent="0" algn="l" defTabSz="914400" rtl="0" eaLnBrk="1" fontAlgn="auto" latinLnBrk="0" hangingPunct="1">
              <a:lnSpc>
                <a:spcPct val="100000"/>
              </a:lnSpc>
              <a:spcBef>
                <a:spcPct val="0"/>
              </a:spcBef>
              <a:spcAft>
                <a:spcPts val="0"/>
              </a:spcAft>
              <a:buClrTx/>
              <a:buSzTx/>
              <a:buFont typeface="Wingdings" pitchFamily="2" charset="2"/>
              <a:buChar char="§"/>
              <a:tabLst/>
              <a:defRPr/>
            </a:pPr>
            <a:endParaRPr kumimoji="0" lang="en-US" sz="3200" b="1" i="0" u="sng" strike="noStrike" kern="1200" cap="none" spc="0" normalizeH="0" baseline="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a:p>
            <a:pPr marL="0" marR="0" lvl="0" indent="0" algn="l" defTabSz="914400" rtl="0" eaLnBrk="1" fontAlgn="auto" latinLnBrk="0" hangingPunct="1">
              <a:lnSpc>
                <a:spcPct val="150000"/>
              </a:lnSpc>
              <a:spcBef>
                <a:spcPct val="0"/>
              </a:spcBef>
              <a:spcAft>
                <a:spcPts val="0"/>
              </a:spcAft>
              <a:buClrTx/>
              <a:buSzTx/>
              <a:tabLst/>
              <a:defRPr/>
            </a:pPr>
            <a:r>
              <a:rPr lang="en-US" sz="2400" dirty="0" smtClean="0">
                <a:solidFill>
                  <a:schemeClr val="tx2"/>
                </a:solidFill>
                <a:effectLst>
                  <a:outerShdw blurRad="31750" dist="25400" dir="5400000" algn="tl" rotWithShape="0">
                    <a:srgbClr val="000000">
                      <a:alpha val="25000"/>
                    </a:srgbClr>
                  </a:outerShdw>
                </a:effectLst>
                <a:latin typeface="+mj-lt"/>
                <a:ea typeface="+mj-ea"/>
                <a:cs typeface="+mj-cs"/>
              </a:rPr>
              <a:t>The first letters of </a:t>
            </a:r>
            <a:r>
              <a:rPr lang="en-US" sz="2400" u="sng" dirty="0" smtClean="0">
                <a:solidFill>
                  <a:schemeClr val="tx2"/>
                </a:solidFill>
                <a:effectLst>
                  <a:outerShdw blurRad="31750" dist="25400" dir="5400000" algn="tl" rotWithShape="0">
                    <a:srgbClr val="000000">
                      <a:alpha val="25000"/>
                    </a:srgbClr>
                  </a:outerShdw>
                </a:effectLst>
                <a:latin typeface="+mj-lt"/>
                <a:ea typeface="+mj-ea"/>
                <a:cs typeface="+mj-cs"/>
              </a:rPr>
              <a:t>Dear/ Respected</a:t>
            </a:r>
            <a:r>
              <a:rPr lang="en-US" sz="2400" dirty="0" smtClean="0">
                <a:solidFill>
                  <a:schemeClr val="tx2"/>
                </a:solidFill>
                <a:effectLst>
                  <a:outerShdw blurRad="31750" dist="25400" dir="5400000" algn="tl" rotWithShape="0">
                    <a:srgbClr val="000000">
                      <a:alpha val="25000"/>
                    </a:srgbClr>
                  </a:outerShdw>
                </a:effectLst>
                <a:latin typeface="+mj-lt"/>
                <a:ea typeface="+mj-ea"/>
                <a:cs typeface="+mj-cs"/>
              </a:rPr>
              <a:t> and </a:t>
            </a:r>
            <a:r>
              <a:rPr lang="en-US" sz="2400" u="sng" dirty="0" smtClean="0">
                <a:solidFill>
                  <a:schemeClr val="tx2"/>
                </a:solidFill>
                <a:effectLst>
                  <a:outerShdw blurRad="31750" dist="25400" dir="5400000" algn="tl" rotWithShape="0">
                    <a:srgbClr val="000000">
                      <a:alpha val="25000"/>
                    </a:srgbClr>
                  </a:outerShdw>
                </a:effectLst>
                <a:latin typeface="+mj-lt"/>
                <a:ea typeface="+mj-ea"/>
                <a:cs typeface="+mj-cs"/>
              </a:rPr>
              <a:t>Sir / Madam</a:t>
            </a:r>
            <a:r>
              <a:rPr lang="en-US" sz="2400" dirty="0" smtClean="0">
                <a:solidFill>
                  <a:schemeClr val="tx2"/>
                </a:solidFill>
                <a:effectLst>
                  <a:outerShdw blurRad="31750" dist="25400" dir="5400000" algn="tl" rotWithShape="0">
                    <a:srgbClr val="000000">
                      <a:alpha val="25000"/>
                    </a:srgbClr>
                  </a:outerShdw>
                </a:effectLst>
                <a:latin typeface="+mj-lt"/>
                <a:ea typeface="+mj-ea"/>
                <a:cs typeface="+mj-cs"/>
              </a:rPr>
              <a:t> should be in capital letters followed by a comma ( ,)</a:t>
            </a:r>
          </a:p>
          <a:p>
            <a:pPr marL="0" marR="0" lvl="0" indent="0" algn="l" defTabSz="914400" rtl="0" eaLnBrk="1" fontAlgn="auto" latinLnBrk="0" hangingPunct="1">
              <a:lnSpc>
                <a:spcPct val="100000"/>
              </a:lnSpc>
              <a:spcBef>
                <a:spcPct val="0"/>
              </a:spcBef>
              <a:spcAft>
                <a:spcPts val="0"/>
              </a:spcAft>
              <a:buClrTx/>
              <a:buSzTx/>
              <a:tabLst/>
              <a:defRPr/>
            </a:pPr>
            <a:endParaRPr lang="en-US" sz="2400" u="sng" dirty="0" smtClean="0">
              <a:solidFill>
                <a:schemeClr val="tx2"/>
              </a:solidFill>
              <a:effectLst>
                <a:outerShdw blurRad="31750" dist="25400" dir="5400000" algn="tl" rotWithShape="0">
                  <a:srgbClr val="000000">
                    <a:alpha val="25000"/>
                  </a:srgbClr>
                </a:outerShdw>
              </a:effectLst>
              <a:latin typeface="+mj-lt"/>
              <a:ea typeface="+mj-ea"/>
              <a:cs typeface="+mj-cs"/>
            </a:endParaRPr>
          </a:p>
          <a:p>
            <a:pPr marL="0" marR="0" lvl="0" indent="0" algn="l" defTabSz="914400" rtl="0" eaLnBrk="1" fontAlgn="auto" latinLnBrk="0" hangingPunct="1">
              <a:lnSpc>
                <a:spcPct val="100000"/>
              </a:lnSpc>
              <a:spcBef>
                <a:spcPct val="0"/>
              </a:spcBef>
              <a:spcAft>
                <a:spcPts val="0"/>
              </a:spcAft>
              <a:buClrTx/>
              <a:buSzTx/>
              <a:buFont typeface="Arial" pitchFamily="34" charset="0"/>
              <a:buChar char="•"/>
              <a:tabLst/>
              <a:defRPr/>
            </a:pPr>
            <a:r>
              <a:rPr lang="en-US" sz="2800" dirty="0" smtClean="0">
                <a:solidFill>
                  <a:schemeClr val="tx2"/>
                </a:solidFill>
                <a:effectLst>
                  <a:outerShdw blurRad="31750" dist="25400" dir="5400000" algn="tl" rotWithShape="0">
                    <a:srgbClr val="000000">
                      <a:alpha val="25000"/>
                    </a:srgbClr>
                  </a:outerShdw>
                </a:effectLst>
                <a:latin typeface="+mj-lt"/>
                <a:ea typeface="+mj-ea"/>
                <a:cs typeface="+mj-cs"/>
              </a:rPr>
              <a:t> </a:t>
            </a:r>
            <a:r>
              <a:rPr lang="en-US" sz="2800" dirty="0" smtClean="0">
                <a:solidFill>
                  <a:srgbClr val="FF0000"/>
                </a:solidFill>
                <a:effectLst>
                  <a:outerShdw blurRad="31750" dist="25400" dir="5400000" algn="tl" rotWithShape="0">
                    <a:srgbClr val="000000">
                      <a:alpha val="25000"/>
                    </a:srgbClr>
                  </a:outerShdw>
                </a:effectLst>
                <a:latin typeface="+mj-lt"/>
                <a:ea typeface="+mj-ea"/>
                <a:cs typeface="+mj-cs"/>
              </a:rPr>
              <a:t>D</a:t>
            </a:r>
            <a:r>
              <a:rPr lang="en-US" sz="2800" dirty="0" smtClean="0">
                <a:solidFill>
                  <a:schemeClr val="tx2"/>
                </a:solidFill>
                <a:effectLst>
                  <a:outerShdw blurRad="31750" dist="25400" dir="5400000" algn="tl" rotWithShape="0">
                    <a:srgbClr val="000000">
                      <a:alpha val="25000"/>
                    </a:srgbClr>
                  </a:outerShdw>
                </a:effectLst>
                <a:latin typeface="+mj-lt"/>
                <a:ea typeface="+mj-ea"/>
                <a:cs typeface="+mj-cs"/>
              </a:rPr>
              <a:t>ear Sir / </a:t>
            </a:r>
            <a:r>
              <a:rPr lang="en-US" sz="2800" dirty="0" smtClean="0">
                <a:solidFill>
                  <a:srgbClr val="FF0000"/>
                </a:solidFill>
                <a:effectLst>
                  <a:outerShdw blurRad="31750" dist="25400" dir="5400000" algn="tl" rotWithShape="0">
                    <a:srgbClr val="000000">
                      <a:alpha val="25000"/>
                    </a:srgbClr>
                  </a:outerShdw>
                </a:effectLst>
                <a:latin typeface="+mj-lt"/>
                <a:ea typeface="+mj-ea"/>
                <a:cs typeface="+mj-cs"/>
              </a:rPr>
              <a:t>M</a:t>
            </a:r>
            <a:r>
              <a:rPr lang="en-US" sz="2800" dirty="0" smtClean="0">
                <a:solidFill>
                  <a:schemeClr val="tx2"/>
                </a:solidFill>
                <a:effectLst>
                  <a:outerShdw blurRad="31750" dist="25400" dir="5400000" algn="tl" rotWithShape="0">
                    <a:srgbClr val="000000">
                      <a:alpha val="25000"/>
                    </a:srgbClr>
                  </a:outerShdw>
                </a:effectLst>
                <a:latin typeface="+mj-lt"/>
                <a:ea typeface="+mj-ea"/>
                <a:cs typeface="+mj-cs"/>
              </a:rPr>
              <a:t>adam</a:t>
            </a:r>
            <a:r>
              <a:rPr lang="en-US" sz="2800" dirty="0" smtClean="0">
                <a:solidFill>
                  <a:srgbClr val="FF0000"/>
                </a:solidFill>
                <a:effectLst>
                  <a:outerShdw blurRad="31750" dist="25400" dir="5400000" algn="tl" rotWithShape="0">
                    <a:srgbClr val="000000">
                      <a:alpha val="25000"/>
                    </a:srgbClr>
                  </a:outerShdw>
                </a:effectLst>
                <a:latin typeface="+mj-lt"/>
                <a:ea typeface="+mj-ea"/>
                <a:cs typeface="+mj-cs"/>
              </a:rPr>
              <a:t>,</a:t>
            </a:r>
          </a:p>
          <a:p>
            <a:pPr marL="0" marR="0" lvl="0" indent="0" algn="l" defTabSz="914400" rtl="0" eaLnBrk="1" fontAlgn="auto" latinLnBrk="0" hangingPunct="1">
              <a:lnSpc>
                <a:spcPct val="100000"/>
              </a:lnSpc>
              <a:spcBef>
                <a:spcPct val="0"/>
              </a:spcBef>
              <a:spcAft>
                <a:spcPts val="0"/>
              </a:spcAft>
              <a:buClrTx/>
              <a:buSzTx/>
              <a:tabLst/>
              <a:defRPr/>
            </a:pPr>
            <a:endParaRPr lang="en-US" sz="2800" dirty="0" smtClean="0">
              <a:solidFill>
                <a:schemeClr val="tx2"/>
              </a:solidFill>
              <a:effectLst>
                <a:outerShdw blurRad="31750" dist="25400" dir="5400000" algn="tl" rotWithShape="0">
                  <a:srgbClr val="000000">
                    <a:alpha val="25000"/>
                  </a:srgbClr>
                </a:outerShdw>
              </a:effectLst>
              <a:latin typeface="+mj-lt"/>
              <a:ea typeface="+mj-ea"/>
              <a:cs typeface="+mj-cs"/>
            </a:endParaRPr>
          </a:p>
          <a:p>
            <a:pPr marL="0" marR="0" lvl="0" indent="0" algn="l" defTabSz="914400" rtl="0" eaLnBrk="1" fontAlgn="auto" latinLnBrk="0" hangingPunct="1">
              <a:lnSpc>
                <a:spcPct val="100000"/>
              </a:lnSpc>
              <a:spcBef>
                <a:spcPct val="0"/>
              </a:spcBef>
              <a:spcAft>
                <a:spcPts val="0"/>
              </a:spcAft>
              <a:buClrTx/>
              <a:buSzTx/>
              <a:buFont typeface="Arial" pitchFamily="34" charset="0"/>
              <a:buChar char="•"/>
              <a:tabLst/>
              <a:defRPr/>
            </a:pPr>
            <a:r>
              <a:rPr lang="en-US" sz="2800" dirty="0" smtClean="0">
                <a:solidFill>
                  <a:schemeClr val="tx2"/>
                </a:solidFill>
                <a:effectLst>
                  <a:outerShdw blurRad="31750" dist="25400" dir="5400000" algn="tl" rotWithShape="0">
                    <a:srgbClr val="000000">
                      <a:alpha val="25000"/>
                    </a:srgbClr>
                  </a:outerShdw>
                </a:effectLst>
                <a:latin typeface="+mj-lt"/>
                <a:ea typeface="+mj-ea"/>
                <a:cs typeface="+mj-cs"/>
              </a:rPr>
              <a:t> </a:t>
            </a:r>
            <a:r>
              <a:rPr lang="en-US" sz="2800" dirty="0" smtClean="0">
                <a:solidFill>
                  <a:srgbClr val="FF0000"/>
                </a:solidFill>
                <a:effectLst>
                  <a:outerShdw blurRad="31750" dist="25400" dir="5400000" algn="tl" rotWithShape="0">
                    <a:srgbClr val="000000">
                      <a:alpha val="25000"/>
                    </a:srgbClr>
                  </a:outerShdw>
                </a:effectLst>
                <a:latin typeface="+mj-lt"/>
                <a:ea typeface="+mj-ea"/>
                <a:cs typeface="+mj-cs"/>
              </a:rPr>
              <a:t>R</a:t>
            </a:r>
            <a:r>
              <a:rPr lang="en-US" sz="2800" dirty="0" smtClean="0">
                <a:solidFill>
                  <a:schemeClr val="tx2"/>
                </a:solidFill>
                <a:effectLst>
                  <a:outerShdw blurRad="31750" dist="25400" dir="5400000" algn="tl" rotWithShape="0">
                    <a:srgbClr val="000000">
                      <a:alpha val="25000"/>
                    </a:srgbClr>
                  </a:outerShdw>
                </a:effectLst>
                <a:latin typeface="+mj-lt"/>
                <a:ea typeface="+mj-ea"/>
                <a:cs typeface="+mj-cs"/>
              </a:rPr>
              <a:t>espected Sir / </a:t>
            </a:r>
            <a:r>
              <a:rPr lang="en-US" sz="2800" dirty="0" smtClean="0">
                <a:solidFill>
                  <a:srgbClr val="FF0000"/>
                </a:solidFill>
                <a:effectLst>
                  <a:outerShdw blurRad="31750" dist="25400" dir="5400000" algn="tl" rotWithShape="0">
                    <a:srgbClr val="000000">
                      <a:alpha val="25000"/>
                    </a:srgbClr>
                  </a:outerShdw>
                </a:effectLst>
                <a:latin typeface="+mj-lt"/>
                <a:ea typeface="+mj-ea"/>
                <a:cs typeface="+mj-cs"/>
              </a:rPr>
              <a:t>M</a:t>
            </a:r>
            <a:r>
              <a:rPr lang="en-US" sz="2800" dirty="0" smtClean="0">
                <a:solidFill>
                  <a:schemeClr val="tx2"/>
                </a:solidFill>
                <a:effectLst>
                  <a:outerShdw blurRad="31750" dist="25400" dir="5400000" algn="tl" rotWithShape="0">
                    <a:srgbClr val="000000">
                      <a:alpha val="25000"/>
                    </a:srgbClr>
                  </a:outerShdw>
                </a:effectLst>
                <a:latin typeface="+mj-lt"/>
                <a:ea typeface="+mj-ea"/>
                <a:cs typeface="+mj-cs"/>
              </a:rPr>
              <a:t>adam</a:t>
            </a:r>
            <a:r>
              <a:rPr lang="en-US" sz="2800" dirty="0" smtClean="0">
                <a:solidFill>
                  <a:srgbClr val="FF0000"/>
                </a:solidFill>
                <a:effectLst>
                  <a:outerShdw blurRad="31750" dist="25400" dir="5400000" algn="tl" rotWithShape="0">
                    <a:srgbClr val="000000">
                      <a:alpha val="25000"/>
                    </a:srgbClr>
                  </a:outerShdw>
                </a:effectLst>
                <a:latin typeface="+mj-lt"/>
                <a:ea typeface="+mj-ea"/>
                <a:cs typeface="+mj-cs"/>
              </a:rPr>
              <a:t>,</a:t>
            </a:r>
            <a:endParaRPr lang="en-US" sz="2400" dirty="0" smtClean="0">
              <a:solidFill>
                <a:srgbClr val="FF0000"/>
              </a:solidFill>
              <a:effectLst>
                <a:outerShdw blurRad="31750" dist="25400" dir="5400000" algn="tl" rotWithShape="0">
                  <a:srgbClr val="000000">
                    <a:alpha val="25000"/>
                  </a:srgbClr>
                </a:outerShdw>
              </a:effectLst>
              <a:latin typeface="+mj-lt"/>
              <a:ea typeface="+mj-ea"/>
              <a:cs typeface="+mj-cs"/>
            </a:endParaRPr>
          </a:p>
          <a:p>
            <a:pPr marL="0" marR="0" lvl="0" indent="0" algn="l" defTabSz="914400" rtl="0" eaLnBrk="1" fontAlgn="auto" latinLnBrk="0" hangingPunct="1">
              <a:lnSpc>
                <a:spcPct val="100000"/>
              </a:lnSpc>
              <a:spcBef>
                <a:spcPct val="0"/>
              </a:spcBef>
              <a:spcAft>
                <a:spcPts val="0"/>
              </a:spcAft>
              <a:buClrTx/>
              <a:buSzTx/>
              <a:tabLst/>
              <a:defRPr/>
            </a:pPr>
            <a:r>
              <a:rPr kumimoji="0" lang="en-US" sz="3200" b="1" i="0" u="sng" strike="noStrike" kern="1200" cap="none" spc="0" normalizeH="0" baseline="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rPr>
              <a:t>   </a:t>
            </a:r>
          </a:p>
          <a:p>
            <a:pPr marL="0" marR="0" lvl="0" indent="0" algn="l" defTabSz="914400" rtl="0" eaLnBrk="1" fontAlgn="auto" latinLnBrk="0" hangingPunct="1">
              <a:lnSpc>
                <a:spcPct val="100000"/>
              </a:lnSpc>
              <a:spcBef>
                <a:spcPct val="0"/>
              </a:spcBef>
              <a:spcAft>
                <a:spcPts val="0"/>
              </a:spcAft>
              <a:buClrTx/>
              <a:buSzTx/>
              <a:buFont typeface="Wingdings" pitchFamily="2" charset="2"/>
              <a:buChar char="§"/>
              <a:tabLst/>
              <a:defRPr/>
            </a:pPr>
            <a:endParaRPr kumimoji="0" lang="en-US" sz="4100" b="1" i="0" u="sng" strike="noStrike" kern="1200" cap="none" spc="0" normalizeH="0" baseline="0" noProof="0" dirty="0">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884238"/>
            <a:ext cx="8229600" cy="4373562"/>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 typeface="Arial" pitchFamily="34" charset="0"/>
              <a:buChar char="•"/>
              <a:tabLst/>
              <a:defRPr/>
            </a:pPr>
            <a:r>
              <a:rPr lang="en-US" sz="2500" dirty="0" smtClean="0">
                <a:solidFill>
                  <a:schemeClr val="tx2"/>
                </a:solidFill>
                <a:effectLst>
                  <a:outerShdw blurRad="31750" dist="25400" dir="5400000" algn="tl" rotWithShape="0">
                    <a:srgbClr val="000000">
                      <a:alpha val="25000"/>
                    </a:srgbClr>
                  </a:outerShdw>
                </a:effectLst>
                <a:latin typeface="+mj-lt"/>
                <a:ea typeface="+mj-ea"/>
                <a:cs typeface="+mj-cs"/>
              </a:rPr>
              <a:t> </a:t>
            </a:r>
            <a:r>
              <a:rPr lang="en-US" sz="2800" dirty="0" smtClean="0">
                <a:solidFill>
                  <a:schemeClr val="tx2"/>
                </a:solidFill>
                <a:effectLst>
                  <a:outerShdw blurRad="31750" dist="25400" dir="5400000" algn="tl" rotWithShape="0">
                    <a:srgbClr val="000000">
                      <a:alpha val="25000"/>
                    </a:srgbClr>
                  </a:outerShdw>
                </a:effectLst>
                <a:latin typeface="+mj-lt"/>
                <a:ea typeface="+mj-ea"/>
                <a:cs typeface="+mj-cs"/>
              </a:rPr>
              <a:t>After writing Salutation</a:t>
            </a:r>
            <a:endParaRPr lang="en-US" sz="2500" dirty="0" smtClean="0">
              <a:solidFill>
                <a:schemeClr val="tx2"/>
              </a:solidFill>
              <a:effectLst>
                <a:outerShdw blurRad="31750" dist="25400" dir="5400000" algn="tl" rotWithShape="0">
                  <a:srgbClr val="000000">
                    <a:alpha val="25000"/>
                  </a:srgbClr>
                </a:outerShdw>
              </a:effectLst>
              <a:latin typeface="+mj-lt"/>
              <a:ea typeface="+mj-ea"/>
              <a:cs typeface="+mj-cs"/>
            </a:endParaRPr>
          </a:p>
          <a:p>
            <a:pPr marL="0" marR="0" lvl="0" indent="0" algn="l" defTabSz="914400" rtl="0" eaLnBrk="1" fontAlgn="auto" latinLnBrk="0" hangingPunct="1">
              <a:lnSpc>
                <a:spcPct val="100000"/>
              </a:lnSpc>
              <a:spcBef>
                <a:spcPct val="0"/>
              </a:spcBef>
              <a:spcAft>
                <a:spcPts val="0"/>
              </a:spcAft>
              <a:buClrTx/>
              <a:buSzTx/>
              <a:tabLst/>
              <a:defRPr/>
            </a:pPr>
            <a:endParaRPr lang="en-US" sz="2500" dirty="0" smtClean="0">
              <a:solidFill>
                <a:schemeClr val="tx2"/>
              </a:solidFill>
              <a:effectLst>
                <a:outerShdw blurRad="31750" dist="25400" dir="5400000" algn="tl" rotWithShape="0">
                  <a:srgbClr val="000000">
                    <a:alpha val="25000"/>
                  </a:srgbClr>
                </a:outerShdw>
              </a:effectLst>
              <a:latin typeface="+mj-lt"/>
              <a:ea typeface="+mj-ea"/>
              <a:cs typeface="+mj-cs"/>
            </a:endParaRPr>
          </a:p>
          <a:p>
            <a:pPr marL="0" marR="0" lvl="0" indent="0" algn="l" defTabSz="914400" rtl="0" eaLnBrk="1" fontAlgn="auto" latinLnBrk="0" hangingPunct="1">
              <a:lnSpc>
                <a:spcPct val="100000"/>
              </a:lnSpc>
              <a:spcBef>
                <a:spcPct val="0"/>
              </a:spcBef>
              <a:spcAft>
                <a:spcPts val="0"/>
              </a:spcAft>
              <a:buClrTx/>
              <a:buSzTx/>
              <a:buFont typeface="Wingdings" pitchFamily="2" charset="2"/>
              <a:buChar char="ü"/>
              <a:tabLst/>
              <a:defRPr/>
            </a:pPr>
            <a:r>
              <a:rPr kumimoji="0" lang="en-US" sz="2500" i="0" u="none" strike="noStrike" kern="1200" cap="none" spc="0" normalizeH="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rPr>
              <a:t>  do write abbreviated form of Subject as </a:t>
            </a:r>
            <a:r>
              <a:rPr kumimoji="0" lang="en-US" sz="2500" i="0" u="none" strike="noStrike" kern="1200" cap="none" spc="0" normalizeH="0" noProof="0" dirty="0" smtClean="0">
                <a:ln>
                  <a:noFill/>
                </a:ln>
                <a:solidFill>
                  <a:srgbClr val="FF0000"/>
                </a:solidFill>
                <a:effectLst>
                  <a:outerShdw blurRad="31750" dist="25400" dir="5400000" algn="tl" rotWithShape="0">
                    <a:srgbClr val="000000">
                      <a:alpha val="25000"/>
                    </a:srgbClr>
                  </a:outerShdw>
                </a:effectLst>
                <a:uLnTx/>
                <a:uFillTx/>
                <a:latin typeface="+mj-lt"/>
                <a:ea typeface="+mj-ea"/>
                <a:cs typeface="+mj-cs"/>
              </a:rPr>
              <a:t>Sub.</a:t>
            </a:r>
          </a:p>
          <a:p>
            <a:pPr marL="0" marR="0" lvl="0" indent="0" algn="l" defTabSz="914400" rtl="0" eaLnBrk="1" fontAlgn="auto" latinLnBrk="0" hangingPunct="1">
              <a:lnSpc>
                <a:spcPct val="100000"/>
              </a:lnSpc>
              <a:spcBef>
                <a:spcPct val="0"/>
              </a:spcBef>
              <a:spcAft>
                <a:spcPts val="0"/>
              </a:spcAft>
              <a:buClrTx/>
              <a:buSzTx/>
              <a:tabLst/>
              <a:defRPr/>
            </a:pPr>
            <a:endParaRPr kumimoji="0" lang="en-US" sz="2500" i="0" u="none" strike="noStrike" kern="1200" cap="none" spc="0" normalizeH="0" noProof="0" dirty="0" smtClean="0">
              <a:ln>
                <a:noFill/>
              </a:ln>
              <a:solidFill>
                <a:srgbClr val="FF0000"/>
              </a:solidFill>
              <a:effectLst>
                <a:outerShdw blurRad="31750" dist="25400" dir="5400000" algn="tl" rotWithShape="0">
                  <a:srgbClr val="000000">
                    <a:alpha val="25000"/>
                  </a:srgbClr>
                </a:outerShdw>
              </a:effectLst>
              <a:uLnTx/>
              <a:uFillTx/>
              <a:latin typeface="+mj-lt"/>
              <a:ea typeface="+mj-ea"/>
              <a:cs typeface="+mj-cs"/>
            </a:endParaRPr>
          </a:p>
          <a:p>
            <a:pPr>
              <a:spcBef>
                <a:spcPct val="0"/>
              </a:spcBef>
              <a:buFont typeface="Wingdings" pitchFamily="2" charset="2"/>
              <a:buChar char="ü"/>
            </a:pPr>
            <a:r>
              <a:rPr lang="en-US" sz="2500" dirty="0" smtClean="0">
                <a:solidFill>
                  <a:srgbClr val="FF0000"/>
                </a:solidFill>
                <a:effectLst>
                  <a:outerShdw blurRad="31750" dist="25400" dir="5400000" algn="tl" rotWithShape="0">
                    <a:srgbClr val="000000">
                      <a:alpha val="25000"/>
                    </a:srgbClr>
                  </a:outerShdw>
                </a:effectLst>
                <a:latin typeface="+mj-lt"/>
                <a:ea typeface="+mj-ea"/>
                <a:cs typeface="+mj-cs"/>
              </a:rPr>
              <a:t>  </a:t>
            </a:r>
            <a:r>
              <a:rPr lang="en-US" sz="2500" dirty="0" smtClean="0">
                <a:solidFill>
                  <a:schemeClr val="tx2"/>
                </a:solidFill>
                <a:effectLst>
                  <a:outerShdw blurRad="31750" dist="25400" dir="5400000" algn="tl" rotWithShape="0">
                    <a:srgbClr val="000000">
                      <a:alpha val="25000"/>
                    </a:srgbClr>
                  </a:outerShdw>
                </a:effectLst>
              </a:rPr>
              <a:t>write abbreviated form of regarding as </a:t>
            </a:r>
            <a:r>
              <a:rPr lang="en-US" sz="2500" dirty="0" smtClean="0">
                <a:solidFill>
                  <a:srgbClr val="FF0000"/>
                </a:solidFill>
                <a:effectLst>
                  <a:outerShdw blurRad="31750" dist="25400" dir="5400000" algn="tl" rotWithShape="0">
                    <a:srgbClr val="000000">
                      <a:alpha val="25000"/>
                    </a:srgbClr>
                  </a:outerShdw>
                </a:effectLst>
              </a:rPr>
              <a:t>reg. </a:t>
            </a:r>
            <a:r>
              <a:rPr lang="en-US" sz="2500" dirty="0" smtClean="0">
                <a:solidFill>
                  <a:schemeClr val="tx1">
                    <a:lumMod val="75000"/>
                    <a:lumOff val="25000"/>
                  </a:schemeClr>
                </a:solidFill>
                <a:effectLst>
                  <a:outerShdw blurRad="31750" dist="25400" dir="5400000" algn="tl" rotWithShape="0">
                    <a:srgbClr val="000000">
                      <a:alpha val="25000"/>
                    </a:srgbClr>
                  </a:outerShdw>
                </a:effectLst>
              </a:rPr>
              <a:t>at     </a:t>
            </a:r>
            <a:br>
              <a:rPr lang="en-US" sz="2500" dirty="0" smtClean="0">
                <a:solidFill>
                  <a:schemeClr val="tx1">
                    <a:lumMod val="75000"/>
                    <a:lumOff val="25000"/>
                  </a:schemeClr>
                </a:solidFill>
                <a:effectLst>
                  <a:outerShdw blurRad="31750" dist="25400" dir="5400000" algn="tl" rotWithShape="0">
                    <a:srgbClr val="000000">
                      <a:alpha val="25000"/>
                    </a:srgbClr>
                  </a:outerShdw>
                </a:effectLst>
              </a:rPr>
            </a:br>
            <a:r>
              <a:rPr lang="en-US" sz="2500" dirty="0" smtClean="0">
                <a:solidFill>
                  <a:schemeClr val="tx1">
                    <a:lumMod val="75000"/>
                    <a:lumOff val="25000"/>
                  </a:schemeClr>
                </a:solidFill>
                <a:effectLst>
                  <a:outerShdw blurRad="31750" dist="25400" dir="5400000" algn="tl" rotWithShape="0">
                    <a:srgbClr val="000000">
                      <a:alpha val="25000"/>
                    </a:srgbClr>
                  </a:outerShdw>
                </a:effectLst>
              </a:rPr>
              <a:t>     the end.</a:t>
            </a:r>
          </a:p>
          <a:p>
            <a:pPr marL="0" marR="0" lvl="0" indent="0" algn="l" defTabSz="914400" rtl="0" eaLnBrk="1" fontAlgn="auto" latinLnBrk="0" hangingPunct="1">
              <a:lnSpc>
                <a:spcPct val="100000"/>
              </a:lnSpc>
              <a:spcBef>
                <a:spcPct val="0"/>
              </a:spcBef>
              <a:spcAft>
                <a:spcPts val="0"/>
              </a:spcAft>
              <a:buClrTx/>
              <a:buSzTx/>
              <a:tabLst/>
              <a:defRPr/>
            </a:pPr>
            <a:r>
              <a:rPr kumimoji="0" lang="en-US" sz="2500" i="0" u="none" strike="noStrike" kern="1200" cap="none" spc="0" normalizeH="0" noProof="0" dirty="0" smtClean="0">
                <a:ln>
                  <a:noFill/>
                </a:ln>
                <a:solidFill>
                  <a:srgbClr val="FF0000"/>
                </a:solidFill>
                <a:effectLst>
                  <a:outerShdw blurRad="31750" dist="25400" dir="5400000" algn="tl" rotWithShape="0">
                    <a:srgbClr val="000000">
                      <a:alpha val="25000"/>
                    </a:srgbClr>
                  </a:outerShdw>
                </a:effectLst>
                <a:uLnTx/>
                <a:uFillTx/>
                <a:latin typeface="+mj-lt"/>
                <a:ea typeface="+mj-ea"/>
                <a:cs typeface="+mj-cs"/>
              </a:rPr>
              <a:t> </a:t>
            </a:r>
          </a:p>
          <a:p>
            <a:pPr marL="0" marR="0" lvl="0" indent="0" algn="l" defTabSz="914400" rtl="0" eaLnBrk="1" fontAlgn="auto" latinLnBrk="0" hangingPunct="1">
              <a:lnSpc>
                <a:spcPct val="100000"/>
              </a:lnSpc>
              <a:spcBef>
                <a:spcPct val="0"/>
              </a:spcBef>
              <a:spcAft>
                <a:spcPts val="0"/>
              </a:spcAft>
              <a:buClrTx/>
              <a:buSzTx/>
              <a:tabLst/>
              <a:defRPr/>
            </a:pPr>
            <a:r>
              <a:rPr kumimoji="0" lang="en-US" sz="2500" i="0" u="none" strike="noStrike" kern="1200" cap="none" spc="0" normalizeH="0" noProof="0" dirty="0" smtClean="0">
                <a:ln>
                  <a:noFill/>
                </a:ln>
                <a:solidFill>
                  <a:srgbClr val="FF0000"/>
                </a:solidFill>
                <a:effectLst>
                  <a:outerShdw blurRad="31750" dist="25400" dir="5400000" algn="tl" rotWithShape="0">
                    <a:srgbClr val="000000">
                      <a:alpha val="25000"/>
                    </a:srgbClr>
                  </a:outerShdw>
                </a:effectLst>
                <a:uLnTx/>
                <a:uFillTx/>
                <a:latin typeface="+mj-lt"/>
                <a:ea typeface="+mj-ea"/>
                <a:cs typeface="+mj-cs"/>
              </a:rPr>
              <a:t>E.g.,</a:t>
            </a:r>
          </a:p>
          <a:p>
            <a:pPr marL="0" marR="0" lvl="0" indent="0" algn="l" defTabSz="914400" rtl="0" eaLnBrk="1" fontAlgn="auto" latinLnBrk="0" hangingPunct="1">
              <a:lnSpc>
                <a:spcPct val="100000"/>
              </a:lnSpc>
              <a:spcBef>
                <a:spcPct val="0"/>
              </a:spcBef>
              <a:spcAft>
                <a:spcPts val="0"/>
              </a:spcAft>
              <a:buClrTx/>
              <a:buSzTx/>
              <a:tabLst/>
              <a:defRPr/>
            </a:pPr>
            <a:r>
              <a:rPr kumimoji="0" lang="en-US" sz="2500" i="0" u="none" strike="noStrike" kern="1200" cap="none" spc="0" normalizeH="0" noProof="0" dirty="0" smtClean="0">
                <a:ln>
                  <a:noFill/>
                </a:ln>
                <a:solidFill>
                  <a:srgbClr val="FF0000"/>
                </a:solidFill>
                <a:effectLst>
                  <a:outerShdw blurRad="31750" dist="25400" dir="5400000" algn="tl" rotWithShape="0">
                    <a:srgbClr val="000000">
                      <a:alpha val="25000"/>
                    </a:srgbClr>
                  </a:outerShdw>
                </a:effectLst>
                <a:uLnTx/>
                <a:uFillTx/>
                <a:latin typeface="+mj-lt"/>
                <a:ea typeface="+mj-ea"/>
                <a:cs typeface="+mj-cs"/>
              </a:rPr>
              <a:t>       Sub: applying for job – reg.</a:t>
            </a:r>
            <a:endParaRPr kumimoji="0" lang="en-US" sz="2500" i="0" u="none" strike="noStrike" kern="1200" cap="none" spc="0" normalizeH="0" baseline="0" noProof="0" dirty="0">
              <a:ln>
                <a:noFill/>
              </a:ln>
              <a:solidFill>
                <a:srgbClr val="FF0000"/>
              </a:solidFill>
              <a:effectLst>
                <a:outerShdw blurRad="31750" dist="25400" dir="5400000" algn="tl" rotWithShape="0">
                  <a:srgbClr val="000000">
                    <a:alpha val="25000"/>
                  </a:srgbClr>
                </a:outerShdw>
              </a:effectLst>
              <a:uLnTx/>
              <a:uFillTx/>
              <a:latin typeface="+mj-lt"/>
              <a:ea typeface="+mj-ea"/>
              <a:cs typeface="+mj-cs"/>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1008995"/>
            <a:ext cx="8001000" cy="4401205"/>
          </a:xfrm>
          <a:prstGeom prst="rect">
            <a:avLst/>
          </a:prstGeom>
        </p:spPr>
        <p:txBody>
          <a:bodyPr wrap="square">
            <a:spAutoFit/>
          </a:bodyPr>
          <a:lstStyle/>
          <a:p>
            <a:pPr lvl="0">
              <a:spcBef>
                <a:spcPct val="0"/>
              </a:spcBef>
              <a:defRPr/>
            </a:pPr>
            <a:r>
              <a:rPr lang="en-US" sz="2800" dirty="0" smtClean="0">
                <a:solidFill>
                  <a:schemeClr val="tx1">
                    <a:lumMod val="75000"/>
                    <a:lumOff val="25000"/>
                  </a:schemeClr>
                </a:solidFill>
                <a:effectLst>
                  <a:outerShdw blurRad="31750" dist="25400" dir="5400000" algn="tl" rotWithShape="0">
                    <a:srgbClr val="000000">
                      <a:alpha val="25000"/>
                    </a:srgbClr>
                  </a:outerShdw>
                </a:effectLst>
              </a:rPr>
              <a:t>Body of the letter</a:t>
            </a:r>
          </a:p>
          <a:p>
            <a:pPr lvl="0">
              <a:spcBef>
                <a:spcPct val="0"/>
              </a:spcBef>
              <a:defRPr/>
            </a:pPr>
            <a:endParaRPr lang="en-US" sz="2800" dirty="0" smtClean="0">
              <a:solidFill>
                <a:schemeClr val="tx1">
                  <a:lumMod val="75000"/>
                  <a:lumOff val="25000"/>
                </a:schemeClr>
              </a:solidFill>
              <a:effectLst>
                <a:outerShdw blurRad="31750" dist="25400" dir="5400000" algn="tl" rotWithShape="0">
                  <a:srgbClr val="000000">
                    <a:alpha val="25000"/>
                  </a:srgbClr>
                </a:outerShdw>
              </a:effectLst>
            </a:endParaRPr>
          </a:p>
          <a:p>
            <a:pPr lvl="0">
              <a:spcBef>
                <a:spcPct val="0"/>
              </a:spcBef>
              <a:defRPr/>
            </a:pPr>
            <a:r>
              <a:rPr lang="en-US" sz="2800" dirty="0" smtClean="0">
                <a:solidFill>
                  <a:schemeClr val="tx1">
                    <a:lumMod val="75000"/>
                    <a:lumOff val="25000"/>
                  </a:schemeClr>
                </a:solidFill>
                <a:effectLst>
                  <a:outerShdw blurRad="31750" dist="25400" dir="5400000" algn="tl" rotWithShape="0">
                    <a:srgbClr val="000000">
                      <a:alpha val="25000"/>
                    </a:srgbClr>
                  </a:outerShdw>
                </a:effectLst>
              </a:rPr>
              <a:t>                1. Introduction of the letter</a:t>
            </a:r>
          </a:p>
          <a:p>
            <a:pPr lvl="0">
              <a:spcBef>
                <a:spcPct val="0"/>
              </a:spcBef>
              <a:defRPr/>
            </a:pPr>
            <a:endParaRPr lang="en-US" sz="2800" dirty="0" smtClean="0">
              <a:solidFill>
                <a:schemeClr val="tx1">
                  <a:lumMod val="75000"/>
                  <a:lumOff val="25000"/>
                </a:schemeClr>
              </a:solidFill>
              <a:effectLst>
                <a:outerShdw blurRad="31750" dist="25400" dir="5400000" algn="tl" rotWithShape="0">
                  <a:srgbClr val="000000">
                    <a:alpha val="25000"/>
                  </a:srgbClr>
                </a:outerShdw>
              </a:effectLst>
            </a:endParaRPr>
          </a:p>
          <a:p>
            <a:pPr lvl="0">
              <a:spcBef>
                <a:spcPct val="0"/>
              </a:spcBef>
              <a:defRPr/>
            </a:pPr>
            <a:r>
              <a:rPr lang="en-US" sz="2800" dirty="0" smtClean="0">
                <a:solidFill>
                  <a:schemeClr val="tx1">
                    <a:lumMod val="75000"/>
                    <a:lumOff val="25000"/>
                  </a:schemeClr>
                </a:solidFill>
                <a:effectLst>
                  <a:outerShdw blurRad="31750" dist="25400" dir="5400000" algn="tl" rotWithShape="0">
                    <a:srgbClr val="000000">
                      <a:alpha val="25000"/>
                    </a:srgbClr>
                  </a:outerShdw>
                </a:effectLst>
              </a:rPr>
              <a:t>                2. Detail of the letter</a:t>
            </a:r>
          </a:p>
          <a:p>
            <a:pPr lvl="0">
              <a:spcBef>
                <a:spcPct val="0"/>
              </a:spcBef>
              <a:defRPr/>
            </a:pPr>
            <a:endParaRPr lang="en-US" sz="2800" dirty="0" smtClean="0">
              <a:solidFill>
                <a:schemeClr val="tx1">
                  <a:lumMod val="75000"/>
                  <a:lumOff val="25000"/>
                </a:schemeClr>
              </a:solidFill>
              <a:effectLst>
                <a:outerShdw blurRad="31750" dist="25400" dir="5400000" algn="tl" rotWithShape="0">
                  <a:srgbClr val="000000">
                    <a:alpha val="25000"/>
                  </a:srgbClr>
                </a:outerShdw>
              </a:effectLst>
            </a:endParaRPr>
          </a:p>
          <a:p>
            <a:pPr lvl="0">
              <a:spcBef>
                <a:spcPct val="0"/>
              </a:spcBef>
              <a:defRPr/>
            </a:pPr>
            <a:r>
              <a:rPr lang="en-US" sz="2800" dirty="0" smtClean="0">
                <a:solidFill>
                  <a:schemeClr val="tx1">
                    <a:lumMod val="75000"/>
                    <a:lumOff val="25000"/>
                  </a:schemeClr>
                </a:solidFill>
                <a:effectLst>
                  <a:outerShdw blurRad="31750" dist="25400" dir="5400000" algn="tl" rotWithShape="0">
                    <a:srgbClr val="000000">
                      <a:alpha val="25000"/>
                    </a:srgbClr>
                  </a:outerShdw>
                </a:effectLst>
              </a:rPr>
              <a:t>                3. Saying Thanks, suggestion,   </a:t>
            </a:r>
            <a:br>
              <a:rPr lang="en-US" sz="2800" dirty="0" smtClean="0">
                <a:solidFill>
                  <a:schemeClr val="tx1">
                    <a:lumMod val="75000"/>
                    <a:lumOff val="25000"/>
                  </a:schemeClr>
                </a:solidFill>
                <a:effectLst>
                  <a:outerShdw blurRad="31750" dist="25400" dir="5400000" algn="tl" rotWithShape="0">
                    <a:srgbClr val="000000">
                      <a:alpha val="25000"/>
                    </a:srgbClr>
                  </a:outerShdw>
                </a:effectLst>
              </a:rPr>
            </a:br>
            <a:r>
              <a:rPr lang="en-US" sz="2800" dirty="0" smtClean="0">
                <a:solidFill>
                  <a:schemeClr val="tx1">
                    <a:lumMod val="75000"/>
                    <a:lumOff val="25000"/>
                  </a:schemeClr>
                </a:solidFill>
                <a:effectLst>
                  <a:outerShdw blurRad="31750" dist="25400" dir="5400000" algn="tl" rotWithShape="0">
                    <a:srgbClr val="000000">
                      <a:alpha val="25000"/>
                    </a:srgbClr>
                  </a:outerShdw>
                </a:effectLst>
              </a:rPr>
              <a:t>                    recommendation, expressing             </a:t>
            </a:r>
            <a:br>
              <a:rPr lang="en-US" sz="2800" dirty="0" smtClean="0">
                <a:solidFill>
                  <a:schemeClr val="tx1">
                    <a:lumMod val="75000"/>
                    <a:lumOff val="25000"/>
                  </a:schemeClr>
                </a:solidFill>
                <a:effectLst>
                  <a:outerShdw blurRad="31750" dist="25400" dir="5400000" algn="tl" rotWithShape="0">
                    <a:srgbClr val="000000">
                      <a:alpha val="25000"/>
                    </a:srgbClr>
                  </a:outerShdw>
                </a:effectLst>
              </a:rPr>
            </a:br>
            <a:r>
              <a:rPr lang="en-US" sz="2800" dirty="0" smtClean="0">
                <a:solidFill>
                  <a:schemeClr val="tx1">
                    <a:lumMod val="75000"/>
                    <a:lumOff val="25000"/>
                  </a:schemeClr>
                </a:solidFill>
                <a:effectLst>
                  <a:outerShdw blurRad="31750" dist="25400" dir="5400000" algn="tl" rotWithShape="0">
                    <a:srgbClr val="000000">
                      <a:alpha val="25000"/>
                    </a:srgbClr>
                  </a:outerShdw>
                </a:effectLst>
              </a:rPr>
              <a:t>                    request</a:t>
            </a:r>
          </a:p>
          <a:p>
            <a:pPr lvl="0">
              <a:spcBef>
                <a:spcPct val="0"/>
              </a:spcBef>
              <a:defRPr/>
            </a:pPr>
            <a:r>
              <a:rPr lang="en-US" sz="2800" dirty="0" smtClean="0">
                <a:solidFill>
                  <a:srgbClr val="FF0000"/>
                </a:solidFill>
                <a:effectLst>
                  <a:outerShdw blurRad="31750" dist="25400" dir="5400000" algn="tl" rotWithShape="0">
                    <a:srgbClr val="000000">
                      <a:alpha val="25000"/>
                    </a:srgbClr>
                  </a:outerShdw>
                </a:effectLst>
              </a:rPr>
              <a:t>   </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685800"/>
            <a:ext cx="7848600" cy="4893647"/>
          </a:xfrm>
          <a:prstGeom prst="rect">
            <a:avLst/>
          </a:prstGeom>
        </p:spPr>
        <p:txBody>
          <a:bodyPr wrap="square">
            <a:spAutoFit/>
          </a:bodyPr>
          <a:lstStyle/>
          <a:p>
            <a:pPr lvl="0">
              <a:spcBef>
                <a:spcPct val="0"/>
              </a:spcBef>
              <a:defRPr/>
            </a:pPr>
            <a:r>
              <a:rPr lang="en-US" sz="2400" u="sng" dirty="0" smtClean="0">
                <a:solidFill>
                  <a:schemeClr val="tx2"/>
                </a:solidFill>
                <a:effectLst>
                  <a:outerShdw blurRad="31750" dist="25400" dir="5400000" algn="tl" rotWithShape="0">
                    <a:srgbClr val="000000">
                      <a:alpha val="25000"/>
                    </a:srgbClr>
                  </a:outerShdw>
                </a:effectLst>
              </a:rPr>
              <a:t>At the end of the letter</a:t>
            </a:r>
          </a:p>
          <a:p>
            <a:pPr lvl="0">
              <a:spcBef>
                <a:spcPct val="0"/>
              </a:spcBef>
              <a:defRPr/>
            </a:pPr>
            <a:r>
              <a:rPr lang="en-US" sz="2400" dirty="0" smtClean="0">
                <a:solidFill>
                  <a:schemeClr val="tx2"/>
                </a:solidFill>
                <a:effectLst>
                  <a:outerShdw blurRad="31750" dist="25400" dir="5400000" algn="tl" rotWithShape="0">
                    <a:srgbClr val="000000">
                      <a:alpha val="25000"/>
                    </a:srgbClr>
                  </a:outerShdw>
                </a:effectLst>
              </a:rPr>
              <a:t> </a:t>
            </a:r>
          </a:p>
          <a:p>
            <a:pPr lvl="0">
              <a:spcBef>
                <a:spcPct val="0"/>
              </a:spcBef>
              <a:buFont typeface="Arial" pitchFamily="34" charset="0"/>
              <a:buChar char="•"/>
              <a:defRPr/>
            </a:pPr>
            <a:r>
              <a:rPr lang="en-US" sz="2400" dirty="0" smtClean="0">
                <a:solidFill>
                  <a:schemeClr val="tx2"/>
                </a:solidFill>
                <a:effectLst>
                  <a:outerShdw blurRad="31750" dist="25400" dir="5400000" algn="tl" rotWithShape="0">
                    <a:srgbClr val="000000">
                      <a:alpha val="25000"/>
                    </a:srgbClr>
                  </a:outerShdw>
                </a:effectLst>
              </a:rPr>
              <a:t> do write Subscription followed by a </a:t>
            </a:r>
            <a:r>
              <a:rPr lang="en-US" sz="2400" dirty="0" smtClean="0">
                <a:solidFill>
                  <a:srgbClr val="FF6600"/>
                </a:solidFill>
                <a:effectLst>
                  <a:outerShdw blurRad="31750" dist="25400" dir="5400000" algn="tl" rotWithShape="0">
                    <a:srgbClr val="000000">
                      <a:alpha val="25000"/>
                    </a:srgbClr>
                  </a:outerShdw>
                </a:effectLst>
              </a:rPr>
              <a:t>comma</a:t>
            </a:r>
            <a:r>
              <a:rPr lang="en-US" sz="2400" dirty="0" smtClean="0">
                <a:solidFill>
                  <a:schemeClr val="tx2"/>
                </a:solidFill>
                <a:effectLst>
                  <a:outerShdw blurRad="31750" dist="25400" dir="5400000" algn="tl" rotWithShape="0">
                    <a:srgbClr val="000000">
                      <a:alpha val="25000"/>
                    </a:srgbClr>
                  </a:outerShdw>
                </a:effectLst>
              </a:rPr>
              <a:t> (,)</a:t>
            </a:r>
          </a:p>
          <a:p>
            <a:pPr lvl="0">
              <a:spcBef>
                <a:spcPct val="0"/>
              </a:spcBef>
              <a:defRPr/>
            </a:pPr>
            <a:endParaRPr lang="en-US" sz="2400" dirty="0" smtClean="0">
              <a:solidFill>
                <a:schemeClr val="tx2"/>
              </a:solidFill>
              <a:effectLst>
                <a:outerShdw blurRad="31750" dist="25400" dir="5400000" algn="tl" rotWithShape="0">
                  <a:srgbClr val="000000">
                    <a:alpha val="25000"/>
                  </a:srgbClr>
                </a:outerShdw>
              </a:effectLst>
            </a:endParaRPr>
          </a:p>
          <a:p>
            <a:pPr lvl="0">
              <a:spcBef>
                <a:spcPct val="0"/>
              </a:spcBef>
              <a:buFont typeface="Arial" pitchFamily="34" charset="0"/>
              <a:buChar char="•"/>
              <a:defRPr/>
            </a:pPr>
            <a:r>
              <a:rPr lang="en-US" sz="2400" dirty="0" smtClean="0">
                <a:solidFill>
                  <a:schemeClr val="tx2"/>
                </a:solidFill>
                <a:effectLst>
                  <a:outerShdw blurRad="31750" dist="25400" dir="5400000" algn="tl" rotWithShape="0">
                    <a:srgbClr val="000000">
                      <a:alpha val="25000"/>
                    </a:srgbClr>
                  </a:outerShdw>
                </a:effectLst>
              </a:rPr>
              <a:t> in Subscription the letter </a:t>
            </a:r>
            <a:r>
              <a:rPr lang="en-US" sz="2400" dirty="0" smtClean="0">
                <a:solidFill>
                  <a:srgbClr val="FF6600"/>
                </a:solidFill>
                <a:effectLst>
                  <a:outerShdw blurRad="31750" dist="25400" dir="5400000" algn="tl" rotWithShape="0">
                    <a:srgbClr val="000000">
                      <a:alpha val="25000"/>
                    </a:srgbClr>
                  </a:outerShdw>
                </a:effectLst>
              </a:rPr>
              <a:t>‘Y’ </a:t>
            </a:r>
            <a:r>
              <a:rPr lang="en-US" sz="2400" dirty="0" smtClean="0">
                <a:solidFill>
                  <a:schemeClr val="tx2"/>
                </a:solidFill>
                <a:effectLst>
                  <a:outerShdw blurRad="31750" dist="25400" dir="5400000" algn="tl" rotWithShape="0">
                    <a:srgbClr val="000000">
                      <a:alpha val="25000"/>
                    </a:srgbClr>
                  </a:outerShdw>
                </a:effectLst>
              </a:rPr>
              <a:t>must be in capital</a:t>
            </a:r>
          </a:p>
          <a:p>
            <a:pPr lvl="0">
              <a:spcBef>
                <a:spcPct val="0"/>
              </a:spcBef>
              <a:buFont typeface="Arial" pitchFamily="34" charset="0"/>
              <a:buChar char="•"/>
              <a:defRPr/>
            </a:pPr>
            <a:endParaRPr lang="en-US" sz="2400" dirty="0" smtClean="0">
              <a:solidFill>
                <a:schemeClr val="tx2"/>
              </a:solidFill>
              <a:effectLst>
                <a:outerShdw blurRad="31750" dist="25400" dir="5400000" algn="tl" rotWithShape="0">
                  <a:srgbClr val="000000">
                    <a:alpha val="25000"/>
                  </a:srgbClr>
                </a:outerShdw>
              </a:effectLst>
            </a:endParaRPr>
          </a:p>
          <a:p>
            <a:pPr lvl="0">
              <a:spcBef>
                <a:spcPct val="0"/>
              </a:spcBef>
              <a:defRPr/>
            </a:pPr>
            <a:endParaRPr lang="en-US" sz="2400" dirty="0" smtClean="0">
              <a:solidFill>
                <a:schemeClr val="tx2"/>
              </a:solidFill>
              <a:effectLst>
                <a:outerShdw blurRad="31750" dist="25400" dir="5400000" algn="tl" rotWithShape="0">
                  <a:srgbClr val="000000">
                    <a:alpha val="25000"/>
                  </a:srgbClr>
                </a:outerShdw>
              </a:effectLst>
            </a:endParaRPr>
          </a:p>
          <a:p>
            <a:pPr lvl="0">
              <a:spcBef>
                <a:spcPct val="0"/>
              </a:spcBef>
              <a:defRPr/>
            </a:pPr>
            <a:r>
              <a:rPr lang="en-US" sz="2400" dirty="0" smtClean="0">
                <a:solidFill>
                  <a:schemeClr val="tx2"/>
                </a:solidFill>
                <a:effectLst>
                  <a:outerShdw blurRad="31750" dist="25400" dir="5400000" algn="tl" rotWithShape="0">
                    <a:srgbClr val="000000">
                      <a:alpha val="25000"/>
                    </a:srgbClr>
                  </a:outerShdw>
                </a:effectLst>
              </a:rPr>
              <a:t>E.g., </a:t>
            </a:r>
          </a:p>
          <a:p>
            <a:pPr lvl="0">
              <a:spcBef>
                <a:spcPct val="0"/>
              </a:spcBef>
              <a:defRPr/>
            </a:pPr>
            <a:r>
              <a:rPr lang="en-US" sz="2400" dirty="0" smtClean="0">
                <a:solidFill>
                  <a:schemeClr val="tx2"/>
                </a:solidFill>
                <a:effectLst>
                  <a:outerShdw blurRad="31750" dist="25400" dir="5400000" algn="tl" rotWithShape="0">
                    <a:srgbClr val="000000">
                      <a:alpha val="25000"/>
                    </a:srgbClr>
                  </a:outerShdw>
                </a:effectLst>
              </a:rPr>
              <a:t>       	</a:t>
            </a:r>
            <a:r>
              <a:rPr lang="en-US" sz="2400" dirty="0" smtClean="0">
                <a:solidFill>
                  <a:srgbClr val="FF0000"/>
                </a:solidFill>
                <a:effectLst>
                  <a:outerShdw blurRad="31750" dist="25400" dir="5400000" algn="tl" rotWithShape="0">
                    <a:srgbClr val="000000">
                      <a:alpha val="25000"/>
                    </a:srgbClr>
                  </a:outerShdw>
                </a:effectLst>
              </a:rPr>
              <a:t>Y</a:t>
            </a:r>
            <a:r>
              <a:rPr lang="en-US" sz="2400" dirty="0" smtClean="0">
                <a:solidFill>
                  <a:schemeClr val="tx2"/>
                </a:solidFill>
                <a:effectLst>
                  <a:outerShdw blurRad="31750" dist="25400" dir="5400000" algn="tl" rotWithShape="0">
                    <a:srgbClr val="000000">
                      <a:alpha val="25000"/>
                    </a:srgbClr>
                  </a:outerShdw>
                </a:effectLst>
              </a:rPr>
              <a:t>ours sincerely</a:t>
            </a:r>
            <a:r>
              <a:rPr lang="en-US" sz="2400" dirty="0" smtClean="0">
                <a:solidFill>
                  <a:srgbClr val="FF0000"/>
                </a:solidFill>
                <a:effectLst>
                  <a:outerShdw blurRad="31750" dist="25400" dir="5400000" algn="tl" rotWithShape="0">
                    <a:srgbClr val="000000">
                      <a:alpha val="25000"/>
                    </a:srgbClr>
                  </a:outerShdw>
                </a:effectLst>
              </a:rPr>
              <a:t>,</a:t>
            </a:r>
            <a:r>
              <a:rPr lang="en-US" sz="2400" dirty="0" smtClean="0">
                <a:solidFill>
                  <a:schemeClr val="tx2"/>
                </a:solidFill>
                <a:effectLst>
                  <a:outerShdw blurRad="31750" dist="25400" dir="5400000" algn="tl" rotWithShape="0">
                    <a:srgbClr val="000000">
                      <a:alpha val="25000"/>
                    </a:srgbClr>
                  </a:outerShdw>
                </a:effectLst>
              </a:rPr>
              <a:t>    ( known person)</a:t>
            </a:r>
          </a:p>
          <a:p>
            <a:pPr lvl="0">
              <a:spcBef>
                <a:spcPct val="0"/>
              </a:spcBef>
              <a:defRPr/>
            </a:pPr>
            <a:r>
              <a:rPr lang="en-US" sz="2400" dirty="0" smtClean="0">
                <a:solidFill>
                  <a:schemeClr val="tx2"/>
                </a:solidFill>
                <a:effectLst>
                  <a:outerShdw blurRad="31750" dist="25400" dir="5400000" algn="tl" rotWithShape="0">
                    <a:srgbClr val="000000">
                      <a:alpha val="25000"/>
                    </a:srgbClr>
                  </a:outerShdw>
                </a:effectLst>
              </a:rPr>
              <a:t> 	</a:t>
            </a:r>
            <a:r>
              <a:rPr lang="en-US" sz="2400" dirty="0" smtClean="0">
                <a:solidFill>
                  <a:srgbClr val="FF0000"/>
                </a:solidFill>
                <a:effectLst>
                  <a:outerShdw blurRad="31750" dist="25400" dir="5400000" algn="tl" rotWithShape="0">
                    <a:srgbClr val="000000">
                      <a:alpha val="25000"/>
                    </a:srgbClr>
                  </a:outerShdw>
                </a:effectLst>
              </a:rPr>
              <a:t>Y</a:t>
            </a:r>
            <a:r>
              <a:rPr lang="en-US" sz="2400" dirty="0" smtClean="0">
                <a:solidFill>
                  <a:schemeClr val="tx2"/>
                </a:solidFill>
                <a:effectLst>
                  <a:outerShdw blurRad="31750" dist="25400" dir="5400000" algn="tl" rotWithShape="0">
                    <a:srgbClr val="000000">
                      <a:alpha val="25000"/>
                    </a:srgbClr>
                  </a:outerShdw>
                </a:effectLst>
              </a:rPr>
              <a:t>ours faithfully</a:t>
            </a:r>
            <a:r>
              <a:rPr lang="en-US" sz="2400" dirty="0" smtClean="0">
                <a:solidFill>
                  <a:srgbClr val="FF0000"/>
                </a:solidFill>
                <a:effectLst>
                  <a:outerShdw blurRad="31750" dist="25400" dir="5400000" algn="tl" rotWithShape="0">
                    <a:srgbClr val="000000">
                      <a:alpha val="25000"/>
                    </a:srgbClr>
                  </a:outerShdw>
                </a:effectLst>
              </a:rPr>
              <a:t>,</a:t>
            </a:r>
            <a:r>
              <a:rPr lang="en-US" sz="2400" dirty="0" smtClean="0">
                <a:solidFill>
                  <a:schemeClr val="tx2"/>
                </a:solidFill>
                <a:effectLst>
                  <a:outerShdw blurRad="31750" dist="25400" dir="5400000" algn="tl" rotWithShape="0">
                    <a:srgbClr val="000000">
                      <a:alpha val="25000"/>
                    </a:srgbClr>
                  </a:outerShdw>
                </a:effectLst>
              </a:rPr>
              <a:t>    (Unknown person)</a:t>
            </a:r>
          </a:p>
          <a:p>
            <a:pPr lvl="0">
              <a:spcBef>
                <a:spcPct val="0"/>
              </a:spcBef>
              <a:defRPr/>
            </a:pPr>
            <a:r>
              <a:rPr lang="en-US" sz="2400" dirty="0" smtClean="0">
                <a:solidFill>
                  <a:schemeClr val="tx2"/>
                </a:solidFill>
                <a:effectLst>
                  <a:outerShdw blurRad="31750" dist="25400" dir="5400000" algn="tl" rotWithShape="0">
                    <a:srgbClr val="000000">
                      <a:alpha val="25000"/>
                    </a:srgbClr>
                  </a:outerShdw>
                </a:effectLst>
              </a:rPr>
              <a:t>	</a:t>
            </a:r>
            <a:r>
              <a:rPr lang="en-US" sz="2400" dirty="0" smtClean="0">
                <a:solidFill>
                  <a:srgbClr val="FF0000"/>
                </a:solidFill>
                <a:effectLst>
                  <a:outerShdw blurRad="31750" dist="25400" dir="5400000" algn="tl" rotWithShape="0">
                    <a:srgbClr val="000000">
                      <a:alpha val="25000"/>
                    </a:srgbClr>
                  </a:outerShdw>
                </a:effectLst>
              </a:rPr>
              <a:t>Y</a:t>
            </a:r>
            <a:r>
              <a:rPr lang="en-US" sz="2400" dirty="0" smtClean="0">
                <a:solidFill>
                  <a:schemeClr val="tx2"/>
                </a:solidFill>
                <a:effectLst>
                  <a:outerShdw blurRad="31750" dist="25400" dir="5400000" algn="tl" rotWithShape="0">
                    <a:srgbClr val="000000">
                      <a:alpha val="25000"/>
                    </a:srgbClr>
                  </a:outerShdw>
                </a:effectLst>
              </a:rPr>
              <a:t>ours truly</a:t>
            </a:r>
            <a:r>
              <a:rPr lang="en-US" sz="2400" dirty="0" smtClean="0">
                <a:solidFill>
                  <a:srgbClr val="FF0000"/>
                </a:solidFill>
                <a:effectLst>
                  <a:outerShdw blurRad="31750" dist="25400" dir="5400000" algn="tl" rotWithShape="0">
                    <a:srgbClr val="000000">
                      <a:alpha val="25000"/>
                    </a:srgbClr>
                  </a:outerShdw>
                </a:effectLst>
              </a:rPr>
              <a:t>,</a:t>
            </a:r>
            <a:r>
              <a:rPr lang="en-US" sz="2400" dirty="0" smtClean="0">
                <a:solidFill>
                  <a:schemeClr val="tx2"/>
                </a:solidFill>
                <a:effectLst>
                  <a:outerShdw blurRad="31750" dist="25400" dir="5400000" algn="tl" rotWithShape="0">
                    <a:srgbClr val="000000">
                      <a:alpha val="25000"/>
                    </a:srgbClr>
                  </a:outerShdw>
                </a:effectLst>
              </a:rPr>
              <a:t>       </a:t>
            </a:r>
          </a:p>
          <a:p>
            <a:pPr lvl="0">
              <a:spcBef>
                <a:spcPct val="0"/>
              </a:spcBef>
              <a:defRPr/>
            </a:pPr>
            <a:r>
              <a:rPr lang="en-US" sz="2400" dirty="0" smtClean="0">
                <a:solidFill>
                  <a:schemeClr val="tx2"/>
                </a:solidFill>
                <a:effectLst>
                  <a:outerShdw blurRad="31750" dist="25400" dir="5400000" algn="tl" rotWithShape="0">
                    <a:srgbClr val="000000">
                      <a:alpha val="25000"/>
                    </a:srgbClr>
                  </a:outerShdw>
                </a:effectLst>
              </a:rPr>
              <a:t>	</a:t>
            </a:r>
            <a:r>
              <a:rPr lang="en-US" sz="2400" dirty="0" smtClean="0">
                <a:solidFill>
                  <a:srgbClr val="FF0000"/>
                </a:solidFill>
                <a:effectLst>
                  <a:outerShdw blurRad="31750" dist="25400" dir="5400000" algn="tl" rotWithShape="0">
                    <a:srgbClr val="000000">
                      <a:alpha val="25000"/>
                    </a:srgbClr>
                  </a:outerShdw>
                </a:effectLst>
              </a:rPr>
              <a:t>Y</a:t>
            </a:r>
            <a:r>
              <a:rPr lang="en-US" sz="2400" dirty="0" smtClean="0">
                <a:solidFill>
                  <a:schemeClr val="tx2"/>
                </a:solidFill>
                <a:effectLst>
                  <a:outerShdw blurRad="31750" dist="25400" dir="5400000" algn="tl" rotWithShape="0">
                    <a:srgbClr val="000000">
                      <a:alpha val="25000"/>
                    </a:srgbClr>
                  </a:outerShdw>
                </a:effectLst>
              </a:rPr>
              <a:t>ours obviously</a:t>
            </a:r>
            <a:r>
              <a:rPr lang="en-US" sz="2400" dirty="0" smtClean="0">
                <a:solidFill>
                  <a:srgbClr val="FF0000"/>
                </a:solidFill>
                <a:effectLst>
                  <a:outerShdw blurRad="31750" dist="25400" dir="5400000" algn="tl" rotWithShape="0">
                    <a:srgbClr val="000000">
                      <a:alpha val="25000"/>
                    </a:srgbClr>
                  </a:outerShdw>
                </a:effectLst>
              </a:rPr>
              <a:t>,</a:t>
            </a:r>
          </a:p>
          <a:p>
            <a:pPr lvl="0">
              <a:spcBef>
                <a:spcPct val="0"/>
              </a:spcBef>
              <a:defRPr/>
            </a:pPr>
            <a:r>
              <a:rPr lang="en-US" sz="2400" dirty="0" smtClean="0">
                <a:solidFill>
                  <a:schemeClr val="tx2"/>
                </a:solidFill>
                <a:effectLst>
                  <a:outerShdw blurRad="31750" dist="25400" dir="5400000" algn="tl" rotWithShape="0">
                    <a:srgbClr val="000000">
                      <a:alpha val="25000"/>
                    </a:srgbClr>
                  </a:outerShdw>
                </a:effectLst>
              </a:rPr>
              <a:t>	</a:t>
            </a:r>
            <a:r>
              <a:rPr lang="en-US" sz="2400" dirty="0" smtClean="0">
                <a:solidFill>
                  <a:srgbClr val="FF0000"/>
                </a:solidFill>
                <a:effectLst>
                  <a:outerShdw blurRad="31750" dist="25400" dir="5400000" algn="tl" rotWithShape="0">
                    <a:srgbClr val="000000">
                      <a:alpha val="25000"/>
                    </a:srgbClr>
                  </a:outerShdw>
                </a:effectLst>
              </a:rPr>
              <a:t>Y</a:t>
            </a:r>
            <a:r>
              <a:rPr lang="en-US" sz="2400" dirty="0" smtClean="0">
                <a:solidFill>
                  <a:schemeClr val="tx2"/>
                </a:solidFill>
                <a:effectLst>
                  <a:outerShdw blurRad="31750" dist="25400" dir="5400000" algn="tl" rotWithShape="0">
                    <a:srgbClr val="000000">
                      <a:alpha val="25000"/>
                    </a:srgbClr>
                  </a:outerShdw>
                </a:effectLst>
              </a:rPr>
              <a:t>ours obediently</a:t>
            </a:r>
            <a:r>
              <a:rPr lang="en-US" sz="2400" dirty="0" smtClean="0">
                <a:solidFill>
                  <a:srgbClr val="FF0000"/>
                </a:solidFill>
                <a:effectLst>
                  <a:outerShdw blurRad="31750" dist="25400" dir="5400000" algn="tl" rotWithShape="0">
                    <a:srgbClr val="000000">
                      <a:alpha val="25000"/>
                    </a:srgbClr>
                  </a:outerShdw>
                </a:effectLst>
              </a:rPr>
              <a:t>,</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304800"/>
            <a:ext cx="8229600" cy="6324600"/>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tabLst/>
              <a:defRPr/>
            </a:pPr>
            <a:r>
              <a:rPr kumimoji="0" lang="en-US" sz="2800" i="0" u="sng" strike="noStrike" kern="1200" cap="none" spc="0" normalizeH="0" baseline="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rPr>
              <a:t>Example of Format</a:t>
            </a:r>
            <a:endParaRPr kumimoji="0" lang="en-US" sz="4000" i="0" u="sng" strike="noStrike" kern="1200" cap="none" spc="0" normalizeH="0" baseline="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a:p>
            <a:pPr marL="0" marR="0" lvl="0" indent="0" algn="l" defTabSz="914400" rtl="0" eaLnBrk="1" fontAlgn="auto" latinLnBrk="0" hangingPunct="1">
              <a:lnSpc>
                <a:spcPct val="100000"/>
              </a:lnSpc>
              <a:spcBef>
                <a:spcPct val="0"/>
              </a:spcBef>
              <a:spcAft>
                <a:spcPts val="0"/>
              </a:spcAft>
              <a:buClrTx/>
              <a:buSzTx/>
              <a:tabLst/>
              <a:defRPr/>
            </a:pPr>
            <a:r>
              <a:rPr lang="en-US" sz="2400" dirty="0" smtClean="0">
                <a:solidFill>
                  <a:schemeClr val="tx1">
                    <a:lumMod val="85000"/>
                    <a:lumOff val="15000"/>
                  </a:schemeClr>
                </a:solidFill>
                <a:effectLst>
                  <a:outerShdw blurRad="31750" dist="25400" dir="5400000" algn="tl" rotWithShape="0">
                    <a:srgbClr val="000000">
                      <a:alpha val="25000"/>
                    </a:srgbClr>
                  </a:outerShdw>
                </a:effectLst>
                <a:latin typeface="+mj-lt"/>
                <a:ea typeface="+mj-ea"/>
                <a:cs typeface="+mj-cs"/>
              </a:rPr>
              <a:t>From</a:t>
            </a:r>
          </a:p>
          <a:p>
            <a:pPr marL="0" marR="0" lvl="0" indent="0" algn="l" defTabSz="914400" rtl="0" eaLnBrk="1" fontAlgn="auto" latinLnBrk="0" hangingPunct="1">
              <a:lnSpc>
                <a:spcPct val="100000"/>
              </a:lnSpc>
              <a:spcBef>
                <a:spcPct val="0"/>
              </a:spcBef>
              <a:spcAft>
                <a:spcPts val="0"/>
              </a:spcAft>
              <a:buClrTx/>
              <a:buSzTx/>
              <a:tabLst/>
              <a:defRPr/>
            </a:pPr>
            <a:r>
              <a:rPr lang="en-US" sz="2000" dirty="0" smtClean="0">
                <a:solidFill>
                  <a:schemeClr val="tx1">
                    <a:lumMod val="85000"/>
                    <a:lumOff val="15000"/>
                  </a:schemeClr>
                </a:solidFill>
                <a:effectLst>
                  <a:outerShdw blurRad="31750" dist="25400" dir="5400000" algn="tl" rotWithShape="0">
                    <a:srgbClr val="000000">
                      <a:alpha val="25000"/>
                    </a:srgbClr>
                  </a:outerShdw>
                </a:effectLst>
                <a:latin typeface="+mj-lt"/>
                <a:ea typeface="+mj-ea"/>
                <a:cs typeface="+mj-cs"/>
              </a:rPr>
              <a:t>	--------------</a:t>
            </a:r>
          </a:p>
          <a:p>
            <a:pPr marL="0" marR="0" lvl="0" indent="0" algn="l" defTabSz="914400" rtl="0" eaLnBrk="1" fontAlgn="auto" latinLnBrk="0" hangingPunct="1">
              <a:lnSpc>
                <a:spcPct val="100000"/>
              </a:lnSpc>
              <a:spcBef>
                <a:spcPct val="0"/>
              </a:spcBef>
              <a:spcAft>
                <a:spcPts val="0"/>
              </a:spcAft>
              <a:buClrTx/>
              <a:buSzTx/>
              <a:tabLst/>
              <a:defRPr/>
            </a:pPr>
            <a:r>
              <a:rPr lang="en-US" sz="2000" dirty="0" smtClean="0">
                <a:solidFill>
                  <a:schemeClr val="tx1">
                    <a:lumMod val="85000"/>
                    <a:lumOff val="15000"/>
                  </a:schemeClr>
                </a:solidFill>
                <a:effectLst>
                  <a:outerShdw blurRad="31750" dist="25400" dir="5400000" algn="tl" rotWithShape="0">
                    <a:srgbClr val="000000">
                      <a:alpha val="25000"/>
                    </a:srgbClr>
                  </a:outerShdw>
                </a:effectLst>
                <a:latin typeface="+mj-lt"/>
                <a:ea typeface="+mj-ea"/>
                <a:cs typeface="+mj-cs"/>
              </a:rPr>
              <a:t>	--------------</a:t>
            </a:r>
          </a:p>
          <a:p>
            <a:pPr marL="0" marR="0" lvl="0" indent="0" algn="l" defTabSz="914400" rtl="0" eaLnBrk="1" fontAlgn="auto" latinLnBrk="0" hangingPunct="1">
              <a:lnSpc>
                <a:spcPct val="100000"/>
              </a:lnSpc>
              <a:spcBef>
                <a:spcPct val="0"/>
              </a:spcBef>
              <a:spcAft>
                <a:spcPts val="0"/>
              </a:spcAft>
              <a:buClrTx/>
              <a:buSzTx/>
              <a:tabLst/>
              <a:defRPr/>
            </a:pPr>
            <a:r>
              <a:rPr lang="en-US" sz="2000" dirty="0" smtClean="0">
                <a:solidFill>
                  <a:schemeClr val="tx1">
                    <a:lumMod val="85000"/>
                    <a:lumOff val="15000"/>
                  </a:schemeClr>
                </a:solidFill>
                <a:effectLst>
                  <a:outerShdw blurRad="31750" dist="25400" dir="5400000" algn="tl" rotWithShape="0">
                    <a:srgbClr val="000000">
                      <a:alpha val="25000"/>
                    </a:srgbClr>
                  </a:outerShdw>
                </a:effectLst>
                <a:latin typeface="+mj-lt"/>
                <a:ea typeface="+mj-ea"/>
                <a:cs typeface="+mj-cs"/>
              </a:rPr>
              <a:t>	--------------</a:t>
            </a:r>
          </a:p>
          <a:p>
            <a:pPr marL="0" marR="0" lvl="0" indent="0" algn="l" defTabSz="914400" rtl="0" eaLnBrk="1" fontAlgn="auto" latinLnBrk="0" hangingPunct="1">
              <a:lnSpc>
                <a:spcPct val="100000"/>
              </a:lnSpc>
              <a:spcBef>
                <a:spcPct val="0"/>
              </a:spcBef>
              <a:spcAft>
                <a:spcPts val="0"/>
              </a:spcAft>
              <a:buClrTx/>
              <a:buSzTx/>
              <a:tabLst/>
              <a:defRPr/>
            </a:pPr>
            <a:r>
              <a:rPr kumimoji="0" lang="en-US" sz="2400" i="0" strike="noStrike" kern="1200" cap="none" spc="0" normalizeH="0" baseline="0" noProof="0" dirty="0" smtClean="0">
                <a:ln>
                  <a:noFill/>
                </a:ln>
                <a:solidFill>
                  <a:schemeClr val="tx1">
                    <a:lumMod val="85000"/>
                    <a:lumOff val="15000"/>
                  </a:schemeClr>
                </a:solidFill>
                <a:effectLst>
                  <a:outerShdw blurRad="31750" dist="25400" dir="5400000" algn="tl" rotWithShape="0">
                    <a:srgbClr val="000000">
                      <a:alpha val="25000"/>
                    </a:srgbClr>
                  </a:outerShdw>
                </a:effectLst>
                <a:uLnTx/>
                <a:uFillTx/>
                <a:latin typeface="+mj-lt"/>
                <a:ea typeface="+mj-ea"/>
                <a:cs typeface="+mj-cs"/>
              </a:rPr>
              <a:t>To</a:t>
            </a:r>
          </a:p>
          <a:p>
            <a:pPr marL="0" marR="0" lvl="0" indent="0" algn="l" defTabSz="914400" rtl="0" eaLnBrk="1" fontAlgn="auto" latinLnBrk="0" hangingPunct="1">
              <a:lnSpc>
                <a:spcPct val="100000"/>
              </a:lnSpc>
              <a:spcBef>
                <a:spcPct val="0"/>
              </a:spcBef>
              <a:spcAft>
                <a:spcPts val="0"/>
              </a:spcAft>
              <a:buClrTx/>
              <a:buSzTx/>
              <a:tabLst/>
              <a:defRPr/>
            </a:pPr>
            <a:r>
              <a:rPr lang="en-US" sz="2000" dirty="0" smtClean="0">
                <a:solidFill>
                  <a:schemeClr val="tx1">
                    <a:lumMod val="85000"/>
                    <a:lumOff val="15000"/>
                  </a:schemeClr>
                </a:solidFill>
                <a:effectLst>
                  <a:outerShdw blurRad="31750" dist="25400" dir="5400000" algn="tl" rotWithShape="0">
                    <a:srgbClr val="000000">
                      <a:alpha val="25000"/>
                    </a:srgbClr>
                  </a:outerShdw>
                </a:effectLst>
                <a:latin typeface="+mj-lt"/>
                <a:ea typeface="+mj-ea"/>
                <a:cs typeface="+mj-cs"/>
              </a:rPr>
              <a:t>	--------------</a:t>
            </a:r>
          </a:p>
          <a:p>
            <a:pPr marL="0" marR="0" lvl="0" indent="0" algn="l" defTabSz="914400" rtl="0" eaLnBrk="1" fontAlgn="auto" latinLnBrk="0" hangingPunct="1">
              <a:lnSpc>
                <a:spcPct val="100000"/>
              </a:lnSpc>
              <a:spcBef>
                <a:spcPct val="0"/>
              </a:spcBef>
              <a:spcAft>
                <a:spcPts val="0"/>
              </a:spcAft>
              <a:buClrTx/>
              <a:buSzTx/>
              <a:tabLst/>
              <a:defRPr/>
            </a:pPr>
            <a:r>
              <a:rPr kumimoji="0" lang="en-US" sz="2000" i="0" strike="noStrike" kern="1200" cap="none" spc="0" normalizeH="0" baseline="0" noProof="0" dirty="0" smtClean="0">
                <a:ln>
                  <a:noFill/>
                </a:ln>
                <a:solidFill>
                  <a:schemeClr val="tx1">
                    <a:lumMod val="85000"/>
                    <a:lumOff val="15000"/>
                  </a:schemeClr>
                </a:solidFill>
                <a:effectLst>
                  <a:outerShdw blurRad="31750" dist="25400" dir="5400000" algn="tl" rotWithShape="0">
                    <a:srgbClr val="000000">
                      <a:alpha val="25000"/>
                    </a:srgbClr>
                  </a:outerShdw>
                </a:effectLst>
                <a:uLnTx/>
                <a:uFillTx/>
                <a:latin typeface="+mj-lt"/>
                <a:ea typeface="+mj-ea"/>
                <a:cs typeface="+mj-cs"/>
              </a:rPr>
              <a:t>	--------------</a:t>
            </a:r>
          </a:p>
          <a:p>
            <a:pPr marL="0" marR="0" lvl="0" indent="0" algn="l" defTabSz="914400" rtl="0" eaLnBrk="1" fontAlgn="auto" latinLnBrk="0" hangingPunct="1">
              <a:lnSpc>
                <a:spcPct val="100000"/>
              </a:lnSpc>
              <a:spcBef>
                <a:spcPct val="0"/>
              </a:spcBef>
              <a:spcAft>
                <a:spcPts val="0"/>
              </a:spcAft>
              <a:buClrTx/>
              <a:buSzTx/>
              <a:tabLst/>
              <a:defRPr/>
            </a:pPr>
            <a:r>
              <a:rPr lang="en-US" sz="2000" smtClean="0">
                <a:solidFill>
                  <a:schemeClr val="tx1">
                    <a:lumMod val="85000"/>
                    <a:lumOff val="15000"/>
                  </a:schemeClr>
                </a:solidFill>
                <a:effectLst>
                  <a:outerShdw blurRad="31750" dist="25400" dir="5400000" algn="tl" rotWithShape="0">
                    <a:srgbClr val="000000">
                      <a:alpha val="25000"/>
                    </a:srgbClr>
                  </a:outerShdw>
                </a:effectLst>
                <a:latin typeface="+mj-lt"/>
                <a:ea typeface="+mj-ea"/>
                <a:cs typeface="+mj-cs"/>
              </a:rPr>
              <a:t>	--------------</a:t>
            </a:r>
            <a:endParaRPr kumimoji="0" lang="en-US" sz="2000" i="0" strike="noStrike" kern="1200" cap="none" spc="0" normalizeH="0" baseline="0" noProof="0" dirty="0" smtClean="0">
              <a:ln>
                <a:noFill/>
              </a:ln>
              <a:solidFill>
                <a:schemeClr val="tx1">
                  <a:lumMod val="85000"/>
                  <a:lumOff val="15000"/>
                </a:schemeClr>
              </a:solidFill>
              <a:effectLst>
                <a:outerShdw blurRad="31750" dist="25400" dir="5400000" algn="tl" rotWithShape="0">
                  <a:srgbClr val="000000">
                    <a:alpha val="25000"/>
                  </a:srgbClr>
                </a:outerShdw>
              </a:effectLst>
              <a:uLnTx/>
              <a:uFillTx/>
              <a:latin typeface="+mj-lt"/>
              <a:ea typeface="+mj-ea"/>
              <a:cs typeface="+mj-cs"/>
            </a:endParaRPr>
          </a:p>
          <a:p>
            <a:pPr marL="0" marR="0" lvl="0" indent="0" algn="l" defTabSz="914400" rtl="0" eaLnBrk="1" fontAlgn="auto" latinLnBrk="0" hangingPunct="1">
              <a:lnSpc>
                <a:spcPct val="100000"/>
              </a:lnSpc>
              <a:spcBef>
                <a:spcPct val="0"/>
              </a:spcBef>
              <a:spcAft>
                <a:spcPts val="0"/>
              </a:spcAft>
              <a:buClrTx/>
              <a:buSzTx/>
              <a:tabLst/>
              <a:defRPr/>
            </a:pPr>
            <a:r>
              <a:rPr lang="en-US" sz="2400" dirty="0" smtClean="0">
                <a:solidFill>
                  <a:schemeClr val="tx1">
                    <a:lumMod val="85000"/>
                    <a:lumOff val="15000"/>
                  </a:schemeClr>
                </a:solidFill>
                <a:effectLst>
                  <a:outerShdw blurRad="31750" dist="25400" dir="5400000" algn="tl" rotWithShape="0">
                    <a:srgbClr val="000000">
                      <a:alpha val="25000"/>
                    </a:srgbClr>
                  </a:outerShdw>
                </a:effectLst>
                <a:latin typeface="+mj-lt"/>
                <a:ea typeface="+mj-ea"/>
                <a:cs typeface="+mj-cs"/>
              </a:rPr>
              <a:t>Dear Sir / Madam,   </a:t>
            </a:r>
          </a:p>
          <a:p>
            <a:pPr marL="0" marR="0" lvl="0" indent="0" algn="l" defTabSz="914400" rtl="0" eaLnBrk="1" fontAlgn="auto" latinLnBrk="0" hangingPunct="1">
              <a:lnSpc>
                <a:spcPct val="100000"/>
              </a:lnSpc>
              <a:spcBef>
                <a:spcPct val="0"/>
              </a:spcBef>
              <a:spcAft>
                <a:spcPts val="0"/>
              </a:spcAft>
              <a:buClrTx/>
              <a:buSzTx/>
              <a:tabLst/>
              <a:defRPr/>
            </a:pPr>
            <a:endParaRPr lang="en-US" sz="2400" dirty="0" smtClean="0">
              <a:solidFill>
                <a:schemeClr val="tx1">
                  <a:lumMod val="85000"/>
                  <a:lumOff val="15000"/>
                </a:schemeClr>
              </a:solidFill>
              <a:effectLst>
                <a:outerShdw blurRad="31750" dist="25400" dir="5400000" algn="tl" rotWithShape="0">
                  <a:srgbClr val="000000">
                    <a:alpha val="25000"/>
                  </a:srgbClr>
                </a:outerShdw>
              </a:effectLst>
              <a:latin typeface="+mj-lt"/>
              <a:ea typeface="+mj-ea"/>
              <a:cs typeface="+mj-cs"/>
            </a:endParaRPr>
          </a:p>
          <a:p>
            <a:pPr marL="0" marR="0" lvl="0" indent="0" algn="l" defTabSz="914400" rtl="0" eaLnBrk="1" fontAlgn="auto" latinLnBrk="0" hangingPunct="1">
              <a:lnSpc>
                <a:spcPct val="100000"/>
              </a:lnSpc>
              <a:spcBef>
                <a:spcPct val="0"/>
              </a:spcBef>
              <a:spcAft>
                <a:spcPts val="0"/>
              </a:spcAft>
              <a:buClrTx/>
              <a:buSzTx/>
              <a:tabLst/>
              <a:defRPr/>
            </a:pPr>
            <a:r>
              <a:rPr kumimoji="0" lang="en-US" sz="2400" i="0" strike="noStrike" kern="1200" cap="none" spc="0" normalizeH="0" noProof="0" dirty="0" smtClean="0">
                <a:ln>
                  <a:noFill/>
                </a:ln>
                <a:solidFill>
                  <a:schemeClr val="tx1">
                    <a:lumMod val="85000"/>
                    <a:lumOff val="15000"/>
                  </a:schemeClr>
                </a:solidFill>
                <a:effectLst>
                  <a:outerShdw blurRad="31750" dist="25400" dir="5400000" algn="tl" rotWithShape="0">
                    <a:srgbClr val="000000">
                      <a:alpha val="25000"/>
                    </a:srgbClr>
                  </a:outerShdw>
                </a:effectLst>
                <a:uLnTx/>
                <a:uFillTx/>
                <a:latin typeface="+mj-lt"/>
                <a:ea typeface="+mj-ea"/>
                <a:cs typeface="+mj-cs"/>
              </a:rPr>
              <a:t>               sub: requesting to grant leave – reg.</a:t>
            </a:r>
          </a:p>
          <a:p>
            <a:pPr marL="0" marR="0" lvl="0" indent="0" algn="l" defTabSz="914400" rtl="0" eaLnBrk="1" fontAlgn="auto" latinLnBrk="0" hangingPunct="1">
              <a:lnSpc>
                <a:spcPct val="100000"/>
              </a:lnSpc>
              <a:spcBef>
                <a:spcPct val="0"/>
              </a:spcBef>
              <a:spcAft>
                <a:spcPts val="0"/>
              </a:spcAft>
              <a:buClrTx/>
              <a:buSzTx/>
              <a:tabLst/>
              <a:defRPr/>
            </a:pPr>
            <a:r>
              <a:rPr lang="en-US" sz="2400" b="1" dirty="0" smtClean="0">
                <a:solidFill>
                  <a:schemeClr val="tx1">
                    <a:lumMod val="85000"/>
                    <a:lumOff val="15000"/>
                  </a:schemeClr>
                </a:solidFill>
                <a:effectLst>
                  <a:outerShdw blurRad="31750" dist="25400" dir="5400000" algn="tl" rotWithShape="0">
                    <a:srgbClr val="000000">
                      <a:alpha val="25000"/>
                    </a:srgbClr>
                  </a:outerShdw>
                </a:effectLst>
                <a:latin typeface="+mj-lt"/>
                <a:ea typeface="+mj-ea"/>
                <a:cs typeface="+mj-cs"/>
              </a:rPr>
              <a:t>    -------------------------------------------------------------------------------------------------------------------------------------      </a:t>
            </a:r>
            <a:br>
              <a:rPr lang="en-US" sz="2400" b="1" dirty="0" smtClean="0">
                <a:solidFill>
                  <a:schemeClr val="tx1">
                    <a:lumMod val="85000"/>
                    <a:lumOff val="15000"/>
                  </a:schemeClr>
                </a:solidFill>
                <a:effectLst>
                  <a:outerShdw blurRad="31750" dist="25400" dir="5400000" algn="tl" rotWithShape="0">
                    <a:srgbClr val="000000">
                      <a:alpha val="25000"/>
                    </a:srgbClr>
                  </a:outerShdw>
                </a:effectLst>
                <a:latin typeface="+mj-lt"/>
                <a:ea typeface="+mj-ea"/>
                <a:cs typeface="+mj-cs"/>
              </a:rPr>
            </a:br>
            <a:r>
              <a:rPr lang="en-US" sz="2400" b="1" dirty="0" smtClean="0">
                <a:solidFill>
                  <a:schemeClr val="tx1">
                    <a:lumMod val="85000"/>
                    <a:lumOff val="15000"/>
                  </a:schemeClr>
                </a:solidFill>
                <a:effectLst>
                  <a:outerShdw blurRad="31750" dist="25400" dir="5400000" algn="tl" rotWithShape="0">
                    <a:srgbClr val="000000">
                      <a:alpha val="25000"/>
                    </a:srgbClr>
                  </a:outerShdw>
                </a:effectLst>
                <a:latin typeface="+mj-lt"/>
                <a:ea typeface="+mj-ea"/>
                <a:cs typeface="+mj-cs"/>
              </a:rPr>
              <a:t>---------------------------------------------------------</a:t>
            </a:r>
          </a:p>
          <a:p>
            <a:pPr marL="0" marR="0" lvl="0" indent="0" algn="l" defTabSz="914400" rtl="0" eaLnBrk="1" fontAlgn="auto" latinLnBrk="0" hangingPunct="1">
              <a:lnSpc>
                <a:spcPct val="100000"/>
              </a:lnSpc>
              <a:spcBef>
                <a:spcPct val="0"/>
              </a:spcBef>
              <a:spcAft>
                <a:spcPts val="0"/>
              </a:spcAft>
              <a:buClrTx/>
              <a:buSzTx/>
              <a:tabLst/>
              <a:defRPr/>
            </a:pPr>
            <a:r>
              <a:rPr lang="en-US" sz="2800" b="1" dirty="0" smtClean="0">
                <a:solidFill>
                  <a:schemeClr val="tx1">
                    <a:lumMod val="85000"/>
                    <a:lumOff val="15000"/>
                  </a:schemeClr>
                </a:solidFill>
                <a:effectLst>
                  <a:outerShdw blurRad="31750" dist="25400" dir="5400000" algn="tl" rotWithShape="0">
                    <a:srgbClr val="000000">
                      <a:alpha val="25000"/>
                    </a:srgbClr>
                  </a:outerShdw>
                </a:effectLst>
                <a:latin typeface="+mj-lt"/>
                <a:ea typeface="+mj-ea"/>
                <a:cs typeface="+mj-cs"/>
              </a:rPr>
              <a:t>					      </a:t>
            </a:r>
            <a:r>
              <a:rPr lang="en-US" sz="2400" dirty="0" smtClean="0">
                <a:solidFill>
                  <a:schemeClr val="tx1">
                    <a:lumMod val="85000"/>
                    <a:lumOff val="15000"/>
                  </a:schemeClr>
                </a:solidFill>
                <a:effectLst>
                  <a:outerShdw blurRad="31750" dist="25400" dir="5400000" algn="tl" rotWithShape="0">
                    <a:srgbClr val="000000">
                      <a:alpha val="25000"/>
                    </a:srgbClr>
                  </a:outerShdw>
                </a:effectLst>
                <a:latin typeface="+mj-lt"/>
                <a:ea typeface="+mj-ea"/>
                <a:cs typeface="+mj-cs"/>
              </a:rPr>
              <a:t>Yours obediently,</a:t>
            </a:r>
            <a:endParaRPr kumimoji="0" lang="en-US" sz="2400" i="0" strike="noStrike" kern="1200" cap="none" spc="0" normalizeH="0" baseline="0" noProof="0" dirty="0">
              <a:ln>
                <a:noFill/>
              </a:ln>
              <a:solidFill>
                <a:schemeClr val="tx1">
                  <a:lumMod val="85000"/>
                  <a:lumOff val="15000"/>
                </a:schemeClr>
              </a:solidFill>
              <a:effectLst>
                <a:outerShdw blurRad="31750" dist="25400" dir="5400000" algn="tl" rotWithShape="0">
                  <a:srgbClr val="000000">
                    <a:alpha val="25000"/>
                  </a:srgbClr>
                </a:outerShdw>
              </a:effectLst>
              <a:uLnTx/>
              <a:uFillTx/>
              <a:latin typeface="+mj-lt"/>
              <a:ea typeface="+mj-ea"/>
              <a:cs typeface="+mj-cs"/>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USEFUL PHRASES FOR FORMAL LETTERS</a:t>
            </a:r>
            <a:endParaRPr lang="en-US" sz="3200" dirty="0"/>
          </a:p>
        </p:txBody>
      </p:sp>
      <p:sp>
        <p:nvSpPr>
          <p:cNvPr id="5" name="Content Placeholder 4"/>
          <p:cNvSpPr>
            <a:spLocks noGrp="1"/>
          </p:cNvSpPr>
          <p:nvPr>
            <p:ph sz="quarter" idx="2"/>
          </p:nvPr>
        </p:nvSpPr>
        <p:spPr/>
        <p:txBody>
          <a:bodyPr/>
          <a:lstStyle/>
          <a:p>
            <a:pPr>
              <a:buNone/>
            </a:pPr>
            <a:r>
              <a:rPr lang="en-US" b="1" dirty="0" smtClean="0"/>
              <a:t>Openings:   Salutation</a:t>
            </a:r>
          </a:p>
          <a:p>
            <a:pPr>
              <a:buNone/>
            </a:pPr>
            <a:endParaRPr lang="en-US" b="1" dirty="0" smtClean="0"/>
          </a:p>
          <a:p>
            <a:r>
              <a:rPr lang="en-US" dirty="0" smtClean="0"/>
              <a:t> Dear Sir,                           </a:t>
            </a:r>
          </a:p>
          <a:p>
            <a:pPr>
              <a:buNone/>
            </a:pPr>
            <a:endParaRPr lang="en-US" dirty="0" smtClean="0"/>
          </a:p>
          <a:p>
            <a:r>
              <a:rPr lang="en-US" dirty="0" smtClean="0"/>
              <a:t>Dear Madam,</a:t>
            </a:r>
          </a:p>
          <a:p>
            <a:pPr>
              <a:buNone/>
            </a:pPr>
            <a:endParaRPr lang="en-US" dirty="0" smtClean="0"/>
          </a:p>
          <a:p>
            <a:r>
              <a:rPr lang="en-US" dirty="0" smtClean="0"/>
              <a:t>Dear Sir or Madam,</a:t>
            </a:r>
          </a:p>
          <a:p>
            <a:pPr>
              <a:buNone/>
            </a:pPr>
            <a:endParaRPr lang="en-US" dirty="0" smtClean="0"/>
          </a:p>
          <a:p>
            <a:r>
              <a:rPr lang="en-US" dirty="0" smtClean="0"/>
              <a:t>Dear Sirs,</a:t>
            </a:r>
            <a:endParaRPr lang="en-US" dirty="0"/>
          </a:p>
        </p:txBody>
      </p:sp>
      <p:sp>
        <p:nvSpPr>
          <p:cNvPr id="7" name="Content Placeholder 6"/>
          <p:cNvSpPr>
            <a:spLocks noGrp="1"/>
          </p:cNvSpPr>
          <p:nvPr>
            <p:ph sz="quarter" idx="4"/>
          </p:nvPr>
        </p:nvSpPr>
        <p:spPr>
          <a:xfrm>
            <a:off x="4645025" y="1600200"/>
            <a:ext cx="4041775" cy="3810000"/>
          </a:xfrm>
        </p:spPr>
        <p:txBody>
          <a:bodyPr/>
          <a:lstStyle/>
          <a:p>
            <a:endParaRPr lang="en-US" dirty="0" smtClean="0"/>
          </a:p>
          <a:p>
            <a:endParaRPr lang="en-US" dirty="0" smtClean="0"/>
          </a:p>
          <a:p>
            <a:r>
              <a:rPr lang="en-US" dirty="0" smtClean="0"/>
              <a:t>Dear Mr. Ashok,</a:t>
            </a:r>
          </a:p>
          <a:p>
            <a:pPr>
              <a:buNone/>
            </a:pPr>
            <a:endParaRPr lang="en-US" dirty="0" smtClean="0"/>
          </a:p>
          <a:p>
            <a:r>
              <a:rPr lang="en-US" dirty="0" smtClean="0"/>
              <a:t>Dear Mrs. Shauna,</a:t>
            </a:r>
          </a:p>
          <a:p>
            <a:pPr>
              <a:buNone/>
            </a:pPr>
            <a:endParaRPr lang="en-US" dirty="0" smtClean="0"/>
          </a:p>
          <a:p>
            <a:r>
              <a:rPr lang="en-US" dirty="0" smtClean="0"/>
              <a:t>Dear Ms. Ruth,</a:t>
            </a:r>
          </a:p>
          <a:p>
            <a:pPr>
              <a:buNone/>
            </a:pPr>
            <a:endParaRPr lang="en-US" dirty="0" smtClean="0"/>
          </a:p>
          <a:p>
            <a:r>
              <a:rPr lang="en-US" dirty="0" smtClean="0"/>
              <a:t>Respected Sir /Madam,</a:t>
            </a:r>
            <a:endParaRPr lang="en-US" dirty="0"/>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3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p:cTn id="12" dur="1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5">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p:cTn id="19" dur="1000" fill="hold"/>
                                        <p:tgtEl>
                                          <p:spTgt spid="7">
                                            <p:txEl>
                                              <p:pRg st="2" end="2"/>
                                            </p:txEl>
                                          </p:spTgt>
                                        </p:tgtEl>
                                        <p:attrNameLst>
                                          <p:attrName>ppt_w</p:attrName>
                                        </p:attrNameLst>
                                      </p:cBhvr>
                                      <p:tavLst>
                                        <p:tav tm="0">
                                          <p:val>
                                            <p:strVal val="#ppt_w*0.70"/>
                                          </p:val>
                                        </p:tav>
                                        <p:tav tm="100000">
                                          <p:val>
                                            <p:strVal val="#ppt_w"/>
                                          </p:val>
                                        </p:tav>
                                      </p:tavLst>
                                    </p:anim>
                                    <p:anim calcmode="lin" valueType="num">
                                      <p:cBhvr>
                                        <p:cTn id="20" dur="1000" fill="hold"/>
                                        <p:tgtEl>
                                          <p:spTgt spid="7">
                                            <p:txEl>
                                              <p:pRg st="2" end="2"/>
                                            </p:txEl>
                                          </p:spTgt>
                                        </p:tgtEl>
                                        <p:attrNameLst>
                                          <p:attrName>ppt_h</p:attrName>
                                        </p:attrNameLst>
                                      </p:cBhvr>
                                      <p:tavLst>
                                        <p:tav tm="0">
                                          <p:val>
                                            <p:strVal val="#ppt_h"/>
                                          </p:val>
                                        </p:tav>
                                        <p:tav tm="100000">
                                          <p:val>
                                            <p:strVal val="#ppt_h"/>
                                          </p:val>
                                        </p:tav>
                                      </p:tavLst>
                                    </p:anim>
                                    <p:animEffect transition="in" filter="fade">
                                      <p:cBhvr>
                                        <p:cTn id="21" dur="1000"/>
                                        <p:tgtEl>
                                          <p:spTgt spid="7">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7">
                                            <p:txEl>
                                              <p:pRg st="4" end="4"/>
                                            </p:txEl>
                                          </p:spTgt>
                                        </p:tgtEl>
                                        <p:attrNameLst>
                                          <p:attrName>style.visibility</p:attrName>
                                        </p:attrNameLst>
                                      </p:cBhvr>
                                      <p:to>
                                        <p:strVal val="visible"/>
                                      </p:to>
                                    </p:set>
                                    <p:anim calcmode="lin" valueType="num">
                                      <p:cBhvr>
                                        <p:cTn id="26" dur="1000" fill="hold"/>
                                        <p:tgtEl>
                                          <p:spTgt spid="7">
                                            <p:txEl>
                                              <p:pRg st="4" end="4"/>
                                            </p:txEl>
                                          </p:spTgt>
                                        </p:tgtEl>
                                        <p:attrNameLst>
                                          <p:attrName>ppt_w</p:attrName>
                                        </p:attrNameLst>
                                      </p:cBhvr>
                                      <p:tavLst>
                                        <p:tav tm="0">
                                          <p:val>
                                            <p:strVal val="#ppt_w*0.70"/>
                                          </p:val>
                                        </p:tav>
                                        <p:tav tm="100000">
                                          <p:val>
                                            <p:strVal val="#ppt_w"/>
                                          </p:val>
                                        </p:tav>
                                      </p:tavLst>
                                    </p:anim>
                                    <p:anim calcmode="lin" valueType="num">
                                      <p:cBhvr>
                                        <p:cTn id="27" dur="1000" fill="hold"/>
                                        <p:tgtEl>
                                          <p:spTgt spid="7">
                                            <p:txEl>
                                              <p:pRg st="4" end="4"/>
                                            </p:txEl>
                                          </p:spTgt>
                                        </p:tgtEl>
                                        <p:attrNameLst>
                                          <p:attrName>ppt_h</p:attrName>
                                        </p:attrNameLst>
                                      </p:cBhvr>
                                      <p:tavLst>
                                        <p:tav tm="0">
                                          <p:val>
                                            <p:strVal val="#ppt_h"/>
                                          </p:val>
                                        </p:tav>
                                        <p:tav tm="100000">
                                          <p:val>
                                            <p:strVal val="#ppt_h"/>
                                          </p:val>
                                        </p:tav>
                                      </p:tavLst>
                                    </p:anim>
                                    <p:animEffect transition="in" filter="fade">
                                      <p:cBhvr>
                                        <p:cTn id="28" dur="1000"/>
                                        <p:tgtEl>
                                          <p:spTgt spid="7">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7">
                                            <p:txEl>
                                              <p:pRg st="6" end="6"/>
                                            </p:txEl>
                                          </p:spTgt>
                                        </p:tgtEl>
                                        <p:attrNameLst>
                                          <p:attrName>style.visibility</p:attrName>
                                        </p:attrNameLst>
                                      </p:cBhvr>
                                      <p:to>
                                        <p:strVal val="visible"/>
                                      </p:to>
                                    </p:set>
                                    <p:anim calcmode="lin" valueType="num">
                                      <p:cBhvr>
                                        <p:cTn id="33" dur="1000" fill="hold"/>
                                        <p:tgtEl>
                                          <p:spTgt spid="7">
                                            <p:txEl>
                                              <p:pRg st="6" end="6"/>
                                            </p:txEl>
                                          </p:spTgt>
                                        </p:tgtEl>
                                        <p:attrNameLst>
                                          <p:attrName>ppt_w</p:attrName>
                                        </p:attrNameLst>
                                      </p:cBhvr>
                                      <p:tavLst>
                                        <p:tav tm="0">
                                          <p:val>
                                            <p:strVal val="#ppt_w*0.70"/>
                                          </p:val>
                                        </p:tav>
                                        <p:tav tm="100000">
                                          <p:val>
                                            <p:strVal val="#ppt_w"/>
                                          </p:val>
                                        </p:tav>
                                      </p:tavLst>
                                    </p:anim>
                                    <p:anim calcmode="lin" valueType="num">
                                      <p:cBhvr>
                                        <p:cTn id="34" dur="1000" fill="hold"/>
                                        <p:tgtEl>
                                          <p:spTgt spid="7">
                                            <p:txEl>
                                              <p:pRg st="6" end="6"/>
                                            </p:txEl>
                                          </p:spTgt>
                                        </p:tgtEl>
                                        <p:attrNameLst>
                                          <p:attrName>ppt_h</p:attrName>
                                        </p:attrNameLst>
                                      </p:cBhvr>
                                      <p:tavLst>
                                        <p:tav tm="0">
                                          <p:val>
                                            <p:strVal val="#ppt_h"/>
                                          </p:val>
                                        </p:tav>
                                        <p:tav tm="100000">
                                          <p:val>
                                            <p:strVal val="#ppt_h"/>
                                          </p:val>
                                        </p:tav>
                                      </p:tavLst>
                                    </p:anim>
                                    <p:animEffect transition="in" filter="fade">
                                      <p:cBhvr>
                                        <p:cTn id="35" dur="1000"/>
                                        <p:tgtEl>
                                          <p:spTgt spid="7">
                                            <p:txEl>
                                              <p:pRg st="6" end="6"/>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5" presetClass="entr" presetSubtype="0" fill="hold" grpId="0" nodeType="clickEffect">
                                  <p:stCondLst>
                                    <p:cond delay="0"/>
                                  </p:stCondLst>
                                  <p:childTnLst>
                                    <p:set>
                                      <p:cBhvr>
                                        <p:cTn id="39" dur="1" fill="hold">
                                          <p:stCondLst>
                                            <p:cond delay="0"/>
                                          </p:stCondLst>
                                        </p:cTn>
                                        <p:tgtEl>
                                          <p:spTgt spid="7">
                                            <p:txEl>
                                              <p:pRg st="8" end="8"/>
                                            </p:txEl>
                                          </p:spTgt>
                                        </p:tgtEl>
                                        <p:attrNameLst>
                                          <p:attrName>style.visibility</p:attrName>
                                        </p:attrNameLst>
                                      </p:cBhvr>
                                      <p:to>
                                        <p:strVal val="visible"/>
                                      </p:to>
                                    </p:set>
                                    <p:anim calcmode="lin" valueType="num">
                                      <p:cBhvr>
                                        <p:cTn id="40" dur="1000" fill="hold"/>
                                        <p:tgtEl>
                                          <p:spTgt spid="7">
                                            <p:txEl>
                                              <p:pRg st="8" end="8"/>
                                            </p:txEl>
                                          </p:spTgt>
                                        </p:tgtEl>
                                        <p:attrNameLst>
                                          <p:attrName>ppt_w</p:attrName>
                                        </p:attrNameLst>
                                      </p:cBhvr>
                                      <p:tavLst>
                                        <p:tav tm="0">
                                          <p:val>
                                            <p:strVal val="#ppt_w*0.70"/>
                                          </p:val>
                                        </p:tav>
                                        <p:tav tm="100000">
                                          <p:val>
                                            <p:strVal val="#ppt_w"/>
                                          </p:val>
                                        </p:tav>
                                      </p:tavLst>
                                    </p:anim>
                                    <p:anim calcmode="lin" valueType="num">
                                      <p:cBhvr>
                                        <p:cTn id="41" dur="1000" fill="hold"/>
                                        <p:tgtEl>
                                          <p:spTgt spid="7">
                                            <p:txEl>
                                              <p:pRg st="8" end="8"/>
                                            </p:txEl>
                                          </p:spTgt>
                                        </p:tgtEl>
                                        <p:attrNameLst>
                                          <p:attrName>ppt_h</p:attrName>
                                        </p:attrNameLst>
                                      </p:cBhvr>
                                      <p:tavLst>
                                        <p:tav tm="0">
                                          <p:val>
                                            <p:strVal val="#ppt_h"/>
                                          </p:val>
                                        </p:tav>
                                        <p:tav tm="100000">
                                          <p:val>
                                            <p:strVal val="#ppt_h"/>
                                          </p:val>
                                        </p:tav>
                                      </p:tavLst>
                                    </p:anim>
                                    <p:animEffect transition="in" filter="fade">
                                      <p:cBhvr>
                                        <p:cTn id="42" dur="1000"/>
                                        <p:tgtEl>
                                          <p:spTgt spid="7">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5" presetClass="entr" presetSubtype="0" fill="hold" grpId="0" nodeType="clickEffect">
                                  <p:stCondLst>
                                    <p:cond delay="0"/>
                                  </p:stCondLst>
                                  <p:childTnLst>
                                    <p:set>
                                      <p:cBhvr>
                                        <p:cTn id="46" dur="1" fill="hold">
                                          <p:stCondLst>
                                            <p:cond delay="0"/>
                                          </p:stCondLst>
                                        </p:cTn>
                                        <p:tgtEl>
                                          <p:spTgt spid="5">
                                            <p:txEl>
                                              <p:pRg st="0" end="0"/>
                                            </p:txEl>
                                          </p:spTgt>
                                        </p:tgtEl>
                                        <p:attrNameLst>
                                          <p:attrName>style.visibility</p:attrName>
                                        </p:attrNameLst>
                                      </p:cBhvr>
                                      <p:to>
                                        <p:strVal val="visible"/>
                                      </p:to>
                                    </p:set>
                                    <p:anim calcmode="lin" valueType="num">
                                      <p:cBhvr>
                                        <p:cTn id="47" dur="1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48" dur="1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49" dur="1000"/>
                                        <p:tgtEl>
                                          <p:spTgt spid="5">
                                            <p:txEl>
                                              <p:pRg st="0" end="0"/>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55" presetClass="entr" presetSubtype="0" fill="hold" grpId="0" nodeType="clickEffect">
                                  <p:stCondLst>
                                    <p:cond delay="0"/>
                                  </p:stCondLst>
                                  <p:childTnLst>
                                    <p:set>
                                      <p:cBhvr>
                                        <p:cTn id="53" dur="1" fill="hold">
                                          <p:stCondLst>
                                            <p:cond delay="0"/>
                                          </p:stCondLst>
                                        </p:cTn>
                                        <p:tgtEl>
                                          <p:spTgt spid="5">
                                            <p:txEl>
                                              <p:pRg st="2" end="2"/>
                                            </p:txEl>
                                          </p:spTgt>
                                        </p:tgtEl>
                                        <p:attrNameLst>
                                          <p:attrName>style.visibility</p:attrName>
                                        </p:attrNameLst>
                                      </p:cBhvr>
                                      <p:to>
                                        <p:strVal val="visible"/>
                                      </p:to>
                                    </p:set>
                                    <p:anim calcmode="lin" valueType="num">
                                      <p:cBhvr>
                                        <p:cTn id="54" dur="1000" fill="hold"/>
                                        <p:tgtEl>
                                          <p:spTgt spid="5">
                                            <p:txEl>
                                              <p:pRg st="2" end="2"/>
                                            </p:txEl>
                                          </p:spTgt>
                                        </p:tgtEl>
                                        <p:attrNameLst>
                                          <p:attrName>ppt_w</p:attrName>
                                        </p:attrNameLst>
                                      </p:cBhvr>
                                      <p:tavLst>
                                        <p:tav tm="0">
                                          <p:val>
                                            <p:strVal val="#ppt_w*0.70"/>
                                          </p:val>
                                        </p:tav>
                                        <p:tav tm="100000">
                                          <p:val>
                                            <p:strVal val="#ppt_w"/>
                                          </p:val>
                                        </p:tav>
                                      </p:tavLst>
                                    </p:anim>
                                    <p:anim calcmode="lin" valueType="num">
                                      <p:cBhvr>
                                        <p:cTn id="55" dur="1000" fill="hold"/>
                                        <p:tgtEl>
                                          <p:spTgt spid="5">
                                            <p:txEl>
                                              <p:pRg st="2" end="2"/>
                                            </p:txEl>
                                          </p:spTgt>
                                        </p:tgtEl>
                                        <p:attrNameLst>
                                          <p:attrName>ppt_h</p:attrName>
                                        </p:attrNameLst>
                                      </p:cBhvr>
                                      <p:tavLst>
                                        <p:tav tm="0">
                                          <p:val>
                                            <p:strVal val="#ppt_h"/>
                                          </p:val>
                                        </p:tav>
                                        <p:tav tm="100000">
                                          <p:val>
                                            <p:strVal val="#ppt_h"/>
                                          </p:val>
                                        </p:tav>
                                      </p:tavLst>
                                    </p:anim>
                                    <p:animEffect transition="in" filter="fade">
                                      <p:cBhvr>
                                        <p:cTn id="56" dur="1000"/>
                                        <p:tgtEl>
                                          <p:spTgt spid="5">
                                            <p:txEl>
                                              <p:pRg st="2" end="2"/>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55" presetClass="entr" presetSubtype="0" fill="hold" grpId="0" nodeType="clickEffect">
                                  <p:stCondLst>
                                    <p:cond delay="0"/>
                                  </p:stCondLst>
                                  <p:childTnLst>
                                    <p:set>
                                      <p:cBhvr>
                                        <p:cTn id="60" dur="1" fill="hold">
                                          <p:stCondLst>
                                            <p:cond delay="0"/>
                                          </p:stCondLst>
                                        </p:cTn>
                                        <p:tgtEl>
                                          <p:spTgt spid="5">
                                            <p:txEl>
                                              <p:pRg st="4" end="4"/>
                                            </p:txEl>
                                          </p:spTgt>
                                        </p:tgtEl>
                                        <p:attrNameLst>
                                          <p:attrName>style.visibility</p:attrName>
                                        </p:attrNameLst>
                                      </p:cBhvr>
                                      <p:to>
                                        <p:strVal val="visible"/>
                                      </p:to>
                                    </p:set>
                                    <p:anim calcmode="lin" valueType="num">
                                      <p:cBhvr>
                                        <p:cTn id="61" dur="1000" fill="hold"/>
                                        <p:tgtEl>
                                          <p:spTgt spid="5">
                                            <p:txEl>
                                              <p:pRg st="4" end="4"/>
                                            </p:txEl>
                                          </p:spTgt>
                                        </p:tgtEl>
                                        <p:attrNameLst>
                                          <p:attrName>ppt_w</p:attrName>
                                        </p:attrNameLst>
                                      </p:cBhvr>
                                      <p:tavLst>
                                        <p:tav tm="0">
                                          <p:val>
                                            <p:strVal val="#ppt_w*0.70"/>
                                          </p:val>
                                        </p:tav>
                                        <p:tav tm="100000">
                                          <p:val>
                                            <p:strVal val="#ppt_w"/>
                                          </p:val>
                                        </p:tav>
                                      </p:tavLst>
                                    </p:anim>
                                    <p:anim calcmode="lin" valueType="num">
                                      <p:cBhvr>
                                        <p:cTn id="62" dur="1000" fill="hold"/>
                                        <p:tgtEl>
                                          <p:spTgt spid="5">
                                            <p:txEl>
                                              <p:pRg st="4" end="4"/>
                                            </p:txEl>
                                          </p:spTgt>
                                        </p:tgtEl>
                                        <p:attrNameLst>
                                          <p:attrName>ppt_h</p:attrName>
                                        </p:attrNameLst>
                                      </p:cBhvr>
                                      <p:tavLst>
                                        <p:tav tm="0">
                                          <p:val>
                                            <p:strVal val="#ppt_h"/>
                                          </p:val>
                                        </p:tav>
                                        <p:tav tm="100000">
                                          <p:val>
                                            <p:strVal val="#ppt_h"/>
                                          </p:val>
                                        </p:tav>
                                      </p:tavLst>
                                    </p:anim>
                                    <p:animEffect transition="in" filter="fade">
                                      <p:cBhvr>
                                        <p:cTn id="63" dur="1000"/>
                                        <p:tgtEl>
                                          <p:spTgt spid="5">
                                            <p:txEl>
                                              <p:pRg st="4" end="4"/>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55" presetClass="entr" presetSubtype="0" fill="hold" grpId="0" nodeType="clickEffect">
                                  <p:stCondLst>
                                    <p:cond delay="0"/>
                                  </p:stCondLst>
                                  <p:childTnLst>
                                    <p:set>
                                      <p:cBhvr>
                                        <p:cTn id="67" dur="1" fill="hold">
                                          <p:stCondLst>
                                            <p:cond delay="0"/>
                                          </p:stCondLst>
                                        </p:cTn>
                                        <p:tgtEl>
                                          <p:spTgt spid="5">
                                            <p:txEl>
                                              <p:pRg st="6" end="6"/>
                                            </p:txEl>
                                          </p:spTgt>
                                        </p:tgtEl>
                                        <p:attrNameLst>
                                          <p:attrName>style.visibility</p:attrName>
                                        </p:attrNameLst>
                                      </p:cBhvr>
                                      <p:to>
                                        <p:strVal val="visible"/>
                                      </p:to>
                                    </p:set>
                                    <p:anim calcmode="lin" valueType="num">
                                      <p:cBhvr>
                                        <p:cTn id="68" dur="1000" fill="hold"/>
                                        <p:tgtEl>
                                          <p:spTgt spid="5">
                                            <p:txEl>
                                              <p:pRg st="6" end="6"/>
                                            </p:txEl>
                                          </p:spTgt>
                                        </p:tgtEl>
                                        <p:attrNameLst>
                                          <p:attrName>ppt_w</p:attrName>
                                        </p:attrNameLst>
                                      </p:cBhvr>
                                      <p:tavLst>
                                        <p:tav tm="0">
                                          <p:val>
                                            <p:strVal val="#ppt_w*0.70"/>
                                          </p:val>
                                        </p:tav>
                                        <p:tav tm="100000">
                                          <p:val>
                                            <p:strVal val="#ppt_w"/>
                                          </p:val>
                                        </p:tav>
                                      </p:tavLst>
                                    </p:anim>
                                    <p:anim calcmode="lin" valueType="num">
                                      <p:cBhvr>
                                        <p:cTn id="69" dur="1000" fill="hold"/>
                                        <p:tgtEl>
                                          <p:spTgt spid="5">
                                            <p:txEl>
                                              <p:pRg st="6" end="6"/>
                                            </p:txEl>
                                          </p:spTgt>
                                        </p:tgtEl>
                                        <p:attrNameLst>
                                          <p:attrName>ppt_h</p:attrName>
                                        </p:attrNameLst>
                                      </p:cBhvr>
                                      <p:tavLst>
                                        <p:tav tm="0">
                                          <p:val>
                                            <p:strVal val="#ppt_h"/>
                                          </p:val>
                                        </p:tav>
                                        <p:tav tm="100000">
                                          <p:val>
                                            <p:strVal val="#ppt_h"/>
                                          </p:val>
                                        </p:tav>
                                      </p:tavLst>
                                    </p:anim>
                                    <p:animEffect transition="in" filter="fade">
                                      <p:cBhvr>
                                        <p:cTn id="70" dur="1000"/>
                                        <p:tgtEl>
                                          <p:spTgt spid="5">
                                            <p:txEl>
                                              <p:pRg st="6" end="6"/>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55" presetClass="entr" presetSubtype="0" fill="hold" grpId="0" nodeType="clickEffect">
                                  <p:stCondLst>
                                    <p:cond delay="0"/>
                                  </p:stCondLst>
                                  <p:childTnLst>
                                    <p:set>
                                      <p:cBhvr>
                                        <p:cTn id="74" dur="1" fill="hold">
                                          <p:stCondLst>
                                            <p:cond delay="0"/>
                                          </p:stCondLst>
                                        </p:cTn>
                                        <p:tgtEl>
                                          <p:spTgt spid="5">
                                            <p:txEl>
                                              <p:pRg st="8" end="8"/>
                                            </p:txEl>
                                          </p:spTgt>
                                        </p:tgtEl>
                                        <p:attrNameLst>
                                          <p:attrName>style.visibility</p:attrName>
                                        </p:attrNameLst>
                                      </p:cBhvr>
                                      <p:to>
                                        <p:strVal val="visible"/>
                                      </p:to>
                                    </p:set>
                                    <p:anim calcmode="lin" valueType="num">
                                      <p:cBhvr>
                                        <p:cTn id="75" dur="1000" fill="hold"/>
                                        <p:tgtEl>
                                          <p:spTgt spid="5">
                                            <p:txEl>
                                              <p:pRg st="8" end="8"/>
                                            </p:txEl>
                                          </p:spTgt>
                                        </p:tgtEl>
                                        <p:attrNameLst>
                                          <p:attrName>ppt_w</p:attrName>
                                        </p:attrNameLst>
                                      </p:cBhvr>
                                      <p:tavLst>
                                        <p:tav tm="0">
                                          <p:val>
                                            <p:strVal val="#ppt_w*0.70"/>
                                          </p:val>
                                        </p:tav>
                                        <p:tav tm="100000">
                                          <p:val>
                                            <p:strVal val="#ppt_w"/>
                                          </p:val>
                                        </p:tav>
                                      </p:tavLst>
                                    </p:anim>
                                    <p:anim calcmode="lin" valueType="num">
                                      <p:cBhvr>
                                        <p:cTn id="76" dur="1000" fill="hold"/>
                                        <p:tgtEl>
                                          <p:spTgt spid="5">
                                            <p:txEl>
                                              <p:pRg st="8" end="8"/>
                                            </p:txEl>
                                          </p:spTgt>
                                        </p:tgtEl>
                                        <p:attrNameLst>
                                          <p:attrName>ppt_h</p:attrName>
                                        </p:attrNameLst>
                                      </p:cBhvr>
                                      <p:tavLst>
                                        <p:tav tm="0">
                                          <p:val>
                                            <p:strVal val="#ppt_h"/>
                                          </p:val>
                                        </p:tav>
                                        <p:tav tm="100000">
                                          <p:val>
                                            <p:strVal val="#ppt_h"/>
                                          </p:val>
                                        </p:tav>
                                      </p:tavLst>
                                    </p:anim>
                                    <p:animEffect transition="in" filter="fade">
                                      <p:cBhvr>
                                        <p:cTn id="77" dur="10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P spid="7"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533400" y="457200"/>
            <a:ext cx="8001000" cy="5943600"/>
          </a:xfrm>
        </p:spPr>
        <p:txBody>
          <a:bodyPr>
            <a:normAutofit/>
          </a:bodyPr>
          <a:lstStyle/>
          <a:p>
            <a:pPr>
              <a:buNone/>
            </a:pPr>
            <a:r>
              <a:rPr lang="en-US" sz="2800" b="1" dirty="0" smtClean="0"/>
              <a:t>Sentences</a:t>
            </a:r>
          </a:p>
          <a:p>
            <a:pPr>
              <a:buNone/>
            </a:pPr>
            <a:endParaRPr lang="en-US" sz="2400" b="1" dirty="0" smtClean="0"/>
          </a:p>
          <a:p>
            <a:r>
              <a:rPr lang="en-US" sz="2400" dirty="0" smtClean="0"/>
              <a:t>I wish to draw your attention to the</a:t>
            </a:r>
          </a:p>
          <a:p>
            <a:pPr>
              <a:buNone/>
            </a:pPr>
            <a:endParaRPr lang="en-US" sz="2400" dirty="0" smtClean="0"/>
          </a:p>
          <a:p>
            <a:r>
              <a:rPr lang="en-US" sz="2400" dirty="0" smtClean="0"/>
              <a:t>I wish to inform you that</a:t>
            </a:r>
          </a:p>
          <a:p>
            <a:pPr>
              <a:buNone/>
            </a:pPr>
            <a:endParaRPr lang="en-US" sz="2400" dirty="0" smtClean="0"/>
          </a:p>
          <a:p>
            <a:r>
              <a:rPr lang="en-US" sz="2400" dirty="0" smtClean="0"/>
              <a:t>I am writing to inform you that</a:t>
            </a:r>
          </a:p>
          <a:p>
            <a:pPr>
              <a:buNone/>
            </a:pPr>
            <a:endParaRPr lang="en-US" sz="2400" dirty="0" smtClean="0"/>
          </a:p>
          <a:p>
            <a:r>
              <a:rPr lang="en-US" sz="2400" dirty="0" smtClean="0"/>
              <a:t>I write to express my dissatisfaction with</a:t>
            </a:r>
          </a:p>
          <a:p>
            <a:pPr>
              <a:buNone/>
            </a:pPr>
            <a:endParaRPr lang="en-US" sz="2400" dirty="0" smtClean="0"/>
          </a:p>
          <a:p>
            <a:r>
              <a:rPr lang="en-US" sz="2400" dirty="0" smtClean="0"/>
              <a:t>I refer to your letter </a:t>
            </a:r>
            <a:r>
              <a:rPr lang="en-US" sz="2400" dirty="0" err="1" smtClean="0"/>
              <a:t>dt</a:t>
            </a:r>
            <a:r>
              <a:rPr lang="en-US" sz="2400" dirty="0" smtClean="0"/>
              <a:t>. Concerning</a:t>
            </a:r>
          </a:p>
          <a:p>
            <a:pPr>
              <a:buNone/>
            </a:pPr>
            <a:endParaRPr lang="en-US" sz="2400" dirty="0" smtClean="0"/>
          </a:p>
          <a:p>
            <a:r>
              <a:rPr lang="en-US" sz="2400" dirty="0" smtClean="0"/>
              <a:t>Further to our telephone conversation of</a:t>
            </a:r>
          </a:p>
          <a:p>
            <a:pPr>
              <a:buNone/>
            </a:pPr>
            <a:endParaRPr lang="en-US" dirty="0" smtClean="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8">
                                            <p:txEl>
                                              <p:pRg st="0" end="0"/>
                                            </p:txEl>
                                          </p:spTgt>
                                        </p:tgtEl>
                                        <p:attrNameLst>
                                          <p:attrName>style.visibility</p:attrName>
                                        </p:attrNameLst>
                                      </p:cBhvr>
                                      <p:to>
                                        <p:strVal val="visible"/>
                                      </p:to>
                                    </p:set>
                                    <p:anim calcmode="discrete" valueType="clr">
                                      <p:cBhvr override="childStyle">
                                        <p:cTn id="7" dur="80"/>
                                        <p:tgtEl>
                                          <p:spTgt spid="8">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8">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8">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8">
                                            <p:txEl>
                                              <p:pRg st="2" end="2"/>
                                            </p:txEl>
                                          </p:spTgt>
                                        </p:tgtEl>
                                        <p:attrNameLst>
                                          <p:attrName>style.visibility</p:attrName>
                                        </p:attrNameLst>
                                      </p:cBhvr>
                                      <p:to>
                                        <p:strVal val="visible"/>
                                      </p:to>
                                    </p:set>
                                    <p:anim calcmode="discrete" valueType="clr">
                                      <p:cBhvr override="childStyle">
                                        <p:cTn id="14" dur="80"/>
                                        <p:tgtEl>
                                          <p:spTgt spid="8">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8">
                                            <p:txEl>
                                              <p:pRg st="2" end="2"/>
                                            </p:txEl>
                                          </p:spTgt>
                                        </p:tgtEl>
                                        <p:attrNameLst>
                                          <p:attrName>fillcolor</p:attrName>
                                        </p:attrNameLst>
                                      </p:cBhvr>
                                      <p:tavLst>
                                        <p:tav tm="0">
                                          <p:val>
                                            <p:clrVal>
                                              <a:schemeClr val="accent2"/>
                                            </p:clrVal>
                                          </p:val>
                                        </p:tav>
                                        <p:tav tm="50000">
                                          <p:val>
                                            <p:clrVal>
                                              <a:schemeClr val="hlink"/>
                                            </p:clrVal>
                                          </p:val>
                                        </p:tav>
                                      </p:tavLst>
                                    </p:anim>
                                    <p:set>
                                      <p:cBhvr>
                                        <p:cTn id="16" dur="80"/>
                                        <p:tgtEl>
                                          <p:spTgt spid="8">
                                            <p:txEl>
                                              <p:pRg st="2" end="2"/>
                                            </p:txEl>
                                          </p:spTgt>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8">
                                            <p:txEl>
                                              <p:pRg st="4" end="4"/>
                                            </p:txEl>
                                          </p:spTgt>
                                        </p:tgtEl>
                                        <p:attrNameLst>
                                          <p:attrName>style.visibility</p:attrName>
                                        </p:attrNameLst>
                                      </p:cBhvr>
                                      <p:to>
                                        <p:strVal val="visible"/>
                                      </p:to>
                                    </p:set>
                                    <p:anim calcmode="discrete" valueType="clr">
                                      <p:cBhvr override="childStyle">
                                        <p:cTn id="21" dur="80"/>
                                        <p:tgtEl>
                                          <p:spTgt spid="8">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8">
                                            <p:txEl>
                                              <p:pRg st="4" end="4"/>
                                            </p:txEl>
                                          </p:spTgt>
                                        </p:tgtEl>
                                        <p:attrNameLst>
                                          <p:attrName>fillcolor</p:attrName>
                                        </p:attrNameLst>
                                      </p:cBhvr>
                                      <p:tavLst>
                                        <p:tav tm="0">
                                          <p:val>
                                            <p:clrVal>
                                              <a:schemeClr val="accent2"/>
                                            </p:clrVal>
                                          </p:val>
                                        </p:tav>
                                        <p:tav tm="50000">
                                          <p:val>
                                            <p:clrVal>
                                              <a:schemeClr val="hlink"/>
                                            </p:clrVal>
                                          </p:val>
                                        </p:tav>
                                      </p:tavLst>
                                    </p:anim>
                                    <p:set>
                                      <p:cBhvr>
                                        <p:cTn id="23" dur="80"/>
                                        <p:tgtEl>
                                          <p:spTgt spid="8">
                                            <p:txEl>
                                              <p:pRg st="4" end="4"/>
                                            </p:txEl>
                                          </p:spTgt>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grpId="0" nodeType="clickEffect">
                                  <p:stCondLst>
                                    <p:cond delay="0"/>
                                  </p:stCondLst>
                                  <p:iterate type="lt">
                                    <p:tmPct val="50000"/>
                                  </p:iterate>
                                  <p:childTnLst>
                                    <p:set>
                                      <p:cBhvr>
                                        <p:cTn id="27" dur="1" fill="hold">
                                          <p:stCondLst>
                                            <p:cond delay="0"/>
                                          </p:stCondLst>
                                        </p:cTn>
                                        <p:tgtEl>
                                          <p:spTgt spid="8">
                                            <p:txEl>
                                              <p:pRg st="6" end="6"/>
                                            </p:txEl>
                                          </p:spTgt>
                                        </p:tgtEl>
                                        <p:attrNameLst>
                                          <p:attrName>style.visibility</p:attrName>
                                        </p:attrNameLst>
                                      </p:cBhvr>
                                      <p:to>
                                        <p:strVal val="visible"/>
                                      </p:to>
                                    </p:set>
                                    <p:anim calcmode="discrete" valueType="clr">
                                      <p:cBhvr override="childStyle">
                                        <p:cTn id="28" dur="80"/>
                                        <p:tgtEl>
                                          <p:spTgt spid="8">
                                            <p:txEl>
                                              <p:pRg st="6" end="6"/>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8">
                                            <p:txEl>
                                              <p:pRg st="6" end="6"/>
                                            </p:txEl>
                                          </p:spTgt>
                                        </p:tgtEl>
                                        <p:attrNameLst>
                                          <p:attrName>fillcolor</p:attrName>
                                        </p:attrNameLst>
                                      </p:cBhvr>
                                      <p:tavLst>
                                        <p:tav tm="0">
                                          <p:val>
                                            <p:clrVal>
                                              <a:schemeClr val="accent2"/>
                                            </p:clrVal>
                                          </p:val>
                                        </p:tav>
                                        <p:tav tm="50000">
                                          <p:val>
                                            <p:clrVal>
                                              <a:schemeClr val="hlink"/>
                                            </p:clrVal>
                                          </p:val>
                                        </p:tav>
                                      </p:tavLst>
                                    </p:anim>
                                    <p:set>
                                      <p:cBhvr>
                                        <p:cTn id="30" dur="80"/>
                                        <p:tgtEl>
                                          <p:spTgt spid="8">
                                            <p:txEl>
                                              <p:pRg st="6" end="6"/>
                                            </p:txEl>
                                          </p:spTgt>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7" presetClass="entr" presetSubtype="0" fill="hold" grpId="0" nodeType="clickEffect">
                                  <p:stCondLst>
                                    <p:cond delay="0"/>
                                  </p:stCondLst>
                                  <p:iterate type="lt">
                                    <p:tmPct val="50000"/>
                                  </p:iterate>
                                  <p:childTnLst>
                                    <p:set>
                                      <p:cBhvr>
                                        <p:cTn id="34" dur="1" fill="hold">
                                          <p:stCondLst>
                                            <p:cond delay="0"/>
                                          </p:stCondLst>
                                        </p:cTn>
                                        <p:tgtEl>
                                          <p:spTgt spid="8">
                                            <p:txEl>
                                              <p:pRg st="8" end="8"/>
                                            </p:txEl>
                                          </p:spTgt>
                                        </p:tgtEl>
                                        <p:attrNameLst>
                                          <p:attrName>style.visibility</p:attrName>
                                        </p:attrNameLst>
                                      </p:cBhvr>
                                      <p:to>
                                        <p:strVal val="visible"/>
                                      </p:to>
                                    </p:set>
                                    <p:anim calcmode="discrete" valueType="clr">
                                      <p:cBhvr override="childStyle">
                                        <p:cTn id="35" dur="80"/>
                                        <p:tgtEl>
                                          <p:spTgt spid="8">
                                            <p:txEl>
                                              <p:pRg st="8" end="8"/>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8">
                                            <p:txEl>
                                              <p:pRg st="8" end="8"/>
                                            </p:txEl>
                                          </p:spTgt>
                                        </p:tgtEl>
                                        <p:attrNameLst>
                                          <p:attrName>fillcolor</p:attrName>
                                        </p:attrNameLst>
                                      </p:cBhvr>
                                      <p:tavLst>
                                        <p:tav tm="0">
                                          <p:val>
                                            <p:clrVal>
                                              <a:schemeClr val="accent2"/>
                                            </p:clrVal>
                                          </p:val>
                                        </p:tav>
                                        <p:tav tm="50000">
                                          <p:val>
                                            <p:clrVal>
                                              <a:schemeClr val="hlink"/>
                                            </p:clrVal>
                                          </p:val>
                                        </p:tav>
                                      </p:tavLst>
                                    </p:anim>
                                    <p:set>
                                      <p:cBhvr>
                                        <p:cTn id="37" dur="80"/>
                                        <p:tgtEl>
                                          <p:spTgt spid="8">
                                            <p:txEl>
                                              <p:pRg st="8" end="8"/>
                                            </p:txEl>
                                          </p:spTgt>
                                        </p:tgtEl>
                                        <p:attrNameLst>
                                          <p:attrName>fill.type</p:attrName>
                                        </p:attrNameLst>
                                      </p:cBhvr>
                                      <p:to>
                                        <p:strVal val="solid"/>
                                      </p:to>
                                    </p:set>
                                  </p:childTnLst>
                                </p:cTn>
                              </p:par>
                            </p:childTnLst>
                          </p:cTn>
                        </p:par>
                      </p:childTnLst>
                    </p:cTn>
                  </p:par>
                  <p:par>
                    <p:cTn id="38" fill="hold">
                      <p:stCondLst>
                        <p:cond delay="indefinite"/>
                      </p:stCondLst>
                      <p:childTnLst>
                        <p:par>
                          <p:cTn id="39" fill="hold">
                            <p:stCondLst>
                              <p:cond delay="0"/>
                            </p:stCondLst>
                            <p:childTnLst>
                              <p:par>
                                <p:cTn id="40" presetID="27" presetClass="entr" presetSubtype="0" fill="hold" grpId="0" nodeType="clickEffect">
                                  <p:stCondLst>
                                    <p:cond delay="0"/>
                                  </p:stCondLst>
                                  <p:iterate type="lt">
                                    <p:tmPct val="50000"/>
                                  </p:iterate>
                                  <p:childTnLst>
                                    <p:set>
                                      <p:cBhvr>
                                        <p:cTn id="41" dur="1" fill="hold">
                                          <p:stCondLst>
                                            <p:cond delay="0"/>
                                          </p:stCondLst>
                                        </p:cTn>
                                        <p:tgtEl>
                                          <p:spTgt spid="8">
                                            <p:txEl>
                                              <p:pRg st="10" end="10"/>
                                            </p:txEl>
                                          </p:spTgt>
                                        </p:tgtEl>
                                        <p:attrNameLst>
                                          <p:attrName>style.visibility</p:attrName>
                                        </p:attrNameLst>
                                      </p:cBhvr>
                                      <p:to>
                                        <p:strVal val="visible"/>
                                      </p:to>
                                    </p:set>
                                    <p:anim calcmode="discrete" valueType="clr">
                                      <p:cBhvr override="childStyle">
                                        <p:cTn id="42" dur="80"/>
                                        <p:tgtEl>
                                          <p:spTgt spid="8">
                                            <p:txEl>
                                              <p:pRg st="10" end="1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3" dur="80"/>
                                        <p:tgtEl>
                                          <p:spTgt spid="8">
                                            <p:txEl>
                                              <p:pRg st="10" end="10"/>
                                            </p:txEl>
                                          </p:spTgt>
                                        </p:tgtEl>
                                        <p:attrNameLst>
                                          <p:attrName>fillcolor</p:attrName>
                                        </p:attrNameLst>
                                      </p:cBhvr>
                                      <p:tavLst>
                                        <p:tav tm="0">
                                          <p:val>
                                            <p:clrVal>
                                              <a:schemeClr val="accent2"/>
                                            </p:clrVal>
                                          </p:val>
                                        </p:tav>
                                        <p:tav tm="50000">
                                          <p:val>
                                            <p:clrVal>
                                              <a:schemeClr val="hlink"/>
                                            </p:clrVal>
                                          </p:val>
                                        </p:tav>
                                      </p:tavLst>
                                    </p:anim>
                                    <p:set>
                                      <p:cBhvr>
                                        <p:cTn id="44" dur="80"/>
                                        <p:tgtEl>
                                          <p:spTgt spid="8">
                                            <p:txEl>
                                              <p:pRg st="10" end="10"/>
                                            </p:txEl>
                                          </p:spTgt>
                                        </p:tgtEl>
                                        <p:attrNameLst>
                                          <p:attrName>fill.type</p:attrName>
                                        </p:attrNameLst>
                                      </p:cBhvr>
                                      <p:to>
                                        <p:strVal val="solid"/>
                                      </p:to>
                                    </p:set>
                                  </p:childTnLst>
                                </p:cTn>
                              </p:par>
                            </p:childTnLst>
                          </p:cTn>
                        </p:par>
                      </p:childTnLst>
                    </p:cTn>
                  </p:par>
                  <p:par>
                    <p:cTn id="45" fill="hold">
                      <p:stCondLst>
                        <p:cond delay="indefinite"/>
                      </p:stCondLst>
                      <p:childTnLst>
                        <p:par>
                          <p:cTn id="46" fill="hold">
                            <p:stCondLst>
                              <p:cond delay="0"/>
                            </p:stCondLst>
                            <p:childTnLst>
                              <p:par>
                                <p:cTn id="47" presetID="27" presetClass="entr" presetSubtype="0" fill="hold" grpId="0" nodeType="clickEffect">
                                  <p:stCondLst>
                                    <p:cond delay="0"/>
                                  </p:stCondLst>
                                  <p:iterate type="lt">
                                    <p:tmPct val="50000"/>
                                  </p:iterate>
                                  <p:childTnLst>
                                    <p:set>
                                      <p:cBhvr>
                                        <p:cTn id="48" dur="1" fill="hold">
                                          <p:stCondLst>
                                            <p:cond delay="0"/>
                                          </p:stCondLst>
                                        </p:cTn>
                                        <p:tgtEl>
                                          <p:spTgt spid="8">
                                            <p:txEl>
                                              <p:pRg st="12" end="12"/>
                                            </p:txEl>
                                          </p:spTgt>
                                        </p:tgtEl>
                                        <p:attrNameLst>
                                          <p:attrName>style.visibility</p:attrName>
                                        </p:attrNameLst>
                                      </p:cBhvr>
                                      <p:to>
                                        <p:strVal val="visible"/>
                                      </p:to>
                                    </p:set>
                                    <p:anim calcmode="discrete" valueType="clr">
                                      <p:cBhvr override="childStyle">
                                        <p:cTn id="49" dur="80"/>
                                        <p:tgtEl>
                                          <p:spTgt spid="8">
                                            <p:txEl>
                                              <p:pRg st="12" end="1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0" dur="80"/>
                                        <p:tgtEl>
                                          <p:spTgt spid="8">
                                            <p:txEl>
                                              <p:pRg st="12" end="12"/>
                                            </p:txEl>
                                          </p:spTgt>
                                        </p:tgtEl>
                                        <p:attrNameLst>
                                          <p:attrName>fillcolor</p:attrName>
                                        </p:attrNameLst>
                                      </p:cBhvr>
                                      <p:tavLst>
                                        <p:tav tm="0">
                                          <p:val>
                                            <p:clrVal>
                                              <a:schemeClr val="accent2"/>
                                            </p:clrVal>
                                          </p:val>
                                        </p:tav>
                                        <p:tav tm="50000">
                                          <p:val>
                                            <p:clrVal>
                                              <a:schemeClr val="hlink"/>
                                            </p:clrVal>
                                          </p:val>
                                        </p:tav>
                                      </p:tavLst>
                                    </p:anim>
                                    <p:set>
                                      <p:cBhvr>
                                        <p:cTn id="51" dur="80"/>
                                        <p:tgtEl>
                                          <p:spTgt spid="8">
                                            <p:txEl>
                                              <p:pRg st="12" end="1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60437"/>
            <a:ext cx="8229600" cy="5364163"/>
          </a:xfrm>
        </p:spPr>
        <p:txBody>
          <a:bodyPr>
            <a:normAutofit lnSpcReduction="10000"/>
          </a:bodyPr>
          <a:lstStyle/>
          <a:p>
            <a:r>
              <a:rPr lang="en-US" sz="2400" dirty="0" smtClean="0"/>
              <a:t>Thank you for sending me a (catalogue)</a:t>
            </a:r>
          </a:p>
          <a:p>
            <a:pPr>
              <a:buNone/>
            </a:pPr>
            <a:endParaRPr lang="en-US" sz="2400" dirty="0" smtClean="0"/>
          </a:p>
          <a:p>
            <a:r>
              <a:rPr lang="en-US" sz="2400" dirty="0" smtClean="0"/>
              <a:t>As stated in your letter/fax dated </a:t>
            </a:r>
          </a:p>
          <a:p>
            <a:pPr>
              <a:buNone/>
            </a:pPr>
            <a:endParaRPr lang="en-US" sz="2400" dirty="0" smtClean="0"/>
          </a:p>
          <a:p>
            <a:r>
              <a:rPr lang="en-US" sz="2400" dirty="0" smtClean="0"/>
              <a:t> I would like to bring it to your notice</a:t>
            </a:r>
          </a:p>
          <a:p>
            <a:pPr>
              <a:buNone/>
            </a:pPr>
            <a:endParaRPr lang="en-US" sz="2400" dirty="0" smtClean="0"/>
          </a:p>
          <a:p>
            <a:r>
              <a:rPr lang="en-US" sz="2400" dirty="0" smtClean="0"/>
              <a:t>Please find enclosed of</a:t>
            </a:r>
          </a:p>
          <a:p>
            <a:pPr>
              <a:buNone/>
            </a:pPr>
            <a:endParaRPr lang="en-US" sz="2400" dirty="0" smtClean="0"/>
          </a:p>
          <a:p>
            <a:r>
              <a:rPr lang="en-US" sz="2400" dirty="0" smtClean="0"/>
              <a:t> I </a:t>
            </a:r>
            <a:r>
              <a:rPr lang="en-US" sz="2400" dirty="0" err="1" smtClean="0"/>
              <a:t>apologise</a:t>
            </a:r>
            <a:r>
              <a:rPr lang="en-US" sz="2400" dirty="0" smtClean="0"/>
              <a:t> for the delay in replying</a:t>
            </a:r>
          </a:p>
          <a:p>
            <a:pPr>
              <a:buNone/>
            </a:pPr>
            <a:endParaRPr lang="en-US" sz="2400" dirty="0" smtClean="0"/>
          </a:p>
          <a:p>
            <a:r>
              <a:rPr lang="en-US" sz="2400" dirty="0" smtClean="0"/>
              <a:t>In response to your advertisement</a:t>
            </a:r>
          </a:p>
          <a:p>
            <a:pPr>
              <a:buNone/>
            </a:pPr>
            <a:endParaRPr lang="en-US" sz="2400" dirty="0" smtClean="0"/>
          </a:p>
          <a:p>
            <a:r>
              <a:rPr lang="en-US" sz="2400" dirty="0" smtClean="0"/>
              <a:t>With reference to your letter</a:t>
            </a:r>
          </a:p>
          <a:p>
            <a:endParaRPr lang="en-US" sz="2400" dirty="0"/>
          </a:p>
        </p:txBody>
      </p:sp>
    </p:spTree>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
                                            <p:txEl>
                                              <p:pRg st="0" end="0"/>
                                            </p:txEl>
                                          </p:spTgt>
                                        </p:tgtEl>
                                        <p:attrNameLst>
                                          <p:attrName>style.visibility</p:attrName>
                                        </p:attrNameLst>
                                      </p:cBhvr>
                                      <p:to>
                                        <p:strVal val="visible"/>
                                      </p:to>
                                    </p:set>
                                    <p:anim calcmode="discrete" valueType="clr">
                                      <p:cBhvr override="childStyle">
                                        <p:cTn id="7" dur="80"/>
                                        <p:tgtEl>
                                          <p:spTgt spid="2">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2">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2">
                                            <p:txEl>
                                              <p:pRg st="2" end="2"/>
                                            </p:txEl>
                                          </p:spTgt>
                                        </p:tgtEl>
                                        <p:attrNameLst>
                                          <p:attrName>style.visibility</p:attrName>
                                        </p:attrNameLst>
                                      </p:cBhvr>
                                      <p:to>
                                        <p:strVal val="visible"/>
                                      </p:to>
                                    </p:set>
                                    <p:anim calcmode="discrete" valueType="clr">
                                      <p:cBhvr override="childStyle">
                                        <p:cTn id="14" dur="80"/>
                                        <p:tgtEl>
                                          <p:spTgt spid="2">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2">
                                            <p:txEl>
                                              <p:pRg st="2" end="2"/>
                                            </p:txEl>
                                          </p:spTgt>
                                        </p:tgtEl>
                                        <p:attrNameLst>
                                          <p:attrName>fillcolor</p:attrName>
                                        </p:attrNameLst>
                                      </p:cBhvr>
                                      <p:tavLst>
                                        <p:tav tm="0">
                                          <p:val>
                                            <p:clrVal>
                                              <a:schemeClr val="accent2"/>
                                            </p:clrVal>
                                          </p:val>
                                        </p:tav>
                                        <p:tav tm="50000">
                                          <p:val>
                                            <p:clrVal>
                                              <a:schemeClr val="hlink"/>
                                            </p:clrVal>
                                          </p:val>
                                        </p:tav>
                                      </p:tavLst>
                                    </p:anim>
                                    <p:set>
                                      <p:cBhvr>
                                        <p:cTn id="16" dur="80"/>
                                        <p:tgtEl>
                                          <p:spTgt spid="2">
                                            <p:txEl>
                                              <p:pRg st="2" end="2"/>
                                            </p:txEl>
                                          </p:spTgt>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2">
                                            <p:txEl>
                                              <p:pRg st="4" end="4"/>
                                            </p:txEl>
                                          </p:spTgt>
                                        </p:tgtEl>
                                        <p:attrNameLst>
                                          <p:attrName>style.visibility</p:attrName>
                                        </p:attrNameLst>
                                      </p:cBhvr>
                                      <p:to>
                                        <p:strVal val="visible"/>
                                      </p:to>
                                    </p:set>
                                    <p:anim calcmode="discrete" valueType="clr">
                                      <p:cBhvr override="childStyle">
                                        <p:cTn id="21" dur="80"/>
                                        <p:tgtEl>
                                          <p:spTgt spid="2">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2">
                                            <p:txEl>
                                              <p:pRg st="4" end="4"/>
                                            </p:txEl>
                                          </p:spTgt>
                                        </p:tgtEl>
                                        <p:attrNameLst>
                                          <p:attrName>fillcolor</p:attrName>
                                        </p:attrNameLst>
                                      </p:cBhvr>
                                      <p:tavLst>
                                        <p:tav tm="0">
                                          <p:val>
                                            <p:clrVal>
                                              <a:schemeClr val="accent2"/>
                                            </p:clrVal>
                                          </p:val>
                                        </p:tav>
                                        <p:tav tm="50000">
                                          <p:val>
                                            <p:clrVal>
                                              <a:schemeClr val="hlink"/>
                                            </p:clrVal>
                                          </p:val>
                                        </p:tav>
                                      </p:tavLst>
                                    </p:anim>
                                    <p:set>
                                      <p:cBhvr>
                                        <p:cTn id="23" dur="80"/>
                                        <p:tgtEl>
                                          <p:spTgt spid="2">
                                            <p:txEl>
                                              <p:pRg st="4" end="4"/>
                                            </p:txEl>
                                          </p:spTgt>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grpId="0" nodeType="clickEffect">
                                  <p:stCondLst>
                                    <p:cond delay="0"/>
                                  </p:stCondLst>
                                  <p:iterate type="lt">
                                    <p:tmPct val="50000"/>
                                  </p:iterate>
                                  <p:childTnLst>
                                    <p:set>
                                      <p:cBhvr>
                                        <p:cTn id="27" dur="1" fill="hold">
                                          <p:stCondLst>
                                            <p:cond delay="0"/>
                                          </p:stCondLst>
                                        </p:cTn>
                                        <p:tgtEl>
                                          <p:spTgt spid="2">
                                            <p:txEl>
                                              <p:pRg st="6" end="6"/>
                                            </p:txEl>
                                          </p:spTgt>
                                        </p:tgtEl>
                                        <p:attrNameLst>
                                          <p:attrName>style.visibility</p:attrName>
                                        </p:attrNameLst>
                                      </p:cBhvr>
                                      <p:to>
                                        <p:strVal val="visible"/>
                                      </p:to>
                                    </p:set>
                                    <p:anim calcmode="discrete" valueType="clr">
                                      <p:cBhvr override="childStyle">
                                        <p:cTn id="28" dur="80"/>
                                        <p:tgtEl>
                                          <p:spTgt spid="2">
                                            <p:txEl>
                                              <p:pRg st="6" end="6"/>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2">
                                            <p:txEl>
                                              <p:pRg st="6" end="6"/>
                                            </p:txEl>
                                          </p:spTgt>
                                        </p:tgtEl>
                                        <p:attrNameLst>
                                          <p:attrName>fillcolor</p:attrName>
                                        </p:attrNameLst>
                                      </p:cBhvr>
                                      <p:tavLst>
                                        <p:tav tm="0">
                                          <p:val>
                                            <p:clrVal>
                                              <a:schemeClr val="accent2"/>
                                            </p:clrVal>
                                          </p:val>
                                        </p:tav>
                                        <p:tav tm="50000">
                                          <p:val>
                                            <p:clrVal>
                                              <a:schemeClr val="hlink"/>
                                            </p:clrVal>
                                          </p:val>
                                        </p:tav>
                                      </p:tavLst>
                                    </p:anim>
                                    <p:set>
                                      <p:cBhvr>
                                        <p:cTn id="30" dur="80"/>
                                        <p:tgtEl>
                                          <p:spTgt spid="2">
                                            <p:txEl>
                                              <p:pRg st="6" end="6"/>
                                            </p:txEl>
                                          </p:spTgt>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7" presetClass="entr" presetSubtype="0" fill="hold" grpId="0" nodeType="clickEffect">
                                  <p:stCondLst>
                                    <p:cond delay="0"/>
                                  </p:stCondLst>
                                  <p:iterate type="lt">
                                    <p:tmPct val="50000"/>
                                  </p:iterate>
                                  <p:childTnLst>
                                    <p:set>
                                      <p:cBhvr>
                                        <p:cTn id="34" dur="1" fill="hold">
                                          <p:stCondLst>
                                            <p:cond delay="0"/>
                                          </p:stCondLst>
                                        </p:cTn>
                                        <p:tgtEl>
                                          <p:spTgt spid="2">
                                            <p:txEl>
                                              <p:pRg st="8" end="8"/>
                                            </p:txEl>
                                          </p:spTgt>
                                        </p:tgtEl>
                                        <p:attrNameLst>
                                          <p:attrName>style.visibility</p:attrName>
                                        </p:attrNameLst>
                                      </p:cBhvr>
                                      <p:to>
                                        <p:strVal val="visible"/>
                                      </p:to>
                                    </p:set>
                                    <p:anim calcmode="discrete" valueType="clr">
                                      <p:cBhvr override="childStyle">
                                        <p:cTn id="35" dur="80"/>
                                        <p:tgtEl>
                                          <p:spTgt spid="2">
                                            <p:txEl>
                                              <p:pRg st="8" end="8"/>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2">
                                            <p:txEl>
                                              <p:pRg st="8" end="8"/>
                                            </p:txEl>
                                          </p:spTgt>
                                        </p:tgtEl>
                                        <p:attrNameLst>
                                          <p:attrName>fillcolor</p:attrName>
                                        </p:attrNameLst>
                                      </p:cBhvr>
                                      <p:tavLst>
                                        <p:tav tm="0">
                                          <p:val>
                                            <p:clrVal>
                                              <a:schemeClr val="accent2"/>
                                            </p:clrVal>
                                          </p:val>
                                        </p:tav>
                                        <p:tav tm="50000">
                                          <p:val>
                                            <p:clrVal>
                                              <a:schemeClr val="hlink"/>
                                            </p:clrVal>
                                          </p:val>
                                        </p:tav>
                                      </p:tavLst>
                                    </p:anim>
                                    <p:set>
                                      <p:cBhvr>
                                        <p:cTn id="37" dur="80"/>
                                        <p:tgtEl>
                                          <p:spTgt spid="2">
                                            <p:txEl>
                                              <p:pRg st="8" end="8"/>
                                            </p:txEl>
                                          </p:spTgt>
                                        </p:tgtEl>
                                        <p:attrNameLst>
                                          <p:attrName>fill.type</p:attrName>
                                        </p:attrNameLst>
                                      </p:cBhvr>
                                      <p:to>
                                        <p:strVal val="solid"/>
                                      </p:to>
                                    </p:set>
                                  </p:childTnLst>
                                </p:cTn>
                              </p:par>
                            </p:childTnLst>
                          </p:cTn>
                        </p:par>
                      </p:childTnLst>
                    </p:cTn>
                  </p:par>
                  <p:par>
                    <p:cTn id="38" fill="hold">
                      <p:stCondLst>
                        <p:cond delay="indefinite"/>
                      </p:stCondLst>
                      <p:childTnLst>
                        <p:par>
                          <p:cTn id="39" fill="hold">
                            <p:stCondLst>
                              <p:cond delay="0"/>
                            </p:stCondLst>
                            <p:childTnLst>
                              <p:par>
                                <p:cTn id="40" presetID="27" presetClass="entr" presetSubtype="0" fill="hold" grpId="0" nodeType="clickEffect">
                                  <p:stCondLst>
                                    <p:cond delay="0"/>
                                  </p:stCondLst>
                                  <p:iterate type="lt">
                                    <p:tmPct val="50000"/>
                                  </p:iterate>
                                  <p:childTnLst>
                                    <p:set>
                                      <p:cBhvr>
                                        <p:cTn id="41" dur="1" fill="hold">
                                          <p:stCondLst>
                                            <p:cond delay="0"/>
                                          </p:stCondLst>
                                        </p:cTn>
                                        <p:tgtEl>
                                          <p:spTgt spid="2">
                                            <p:txEl>
                                              <p:pRg st="10" end="10"/>
                                            </p:txEl>
                                          </p:spTgt>
                                        </p:tgtEl>
                                        <p:attrNameLst>
                                          <p:attrName>style.visibility</p:attrName>
                                        </p:attrNameLst>
                                      </p:cBhvr>
                                      <p:to>
                                        <p:strVal val="visible"/>
                                      </p:to>
                                    </p:set>
                                    <p:anim calcmode="discrete" valueType="clr">
                                      <p:cBhvr override="childStyle">
                                        <p:cTn id="42" dur="80"/>
                                        <p:tgtEl>
                                          <p:spTgt spid="2">
                                            <p:txEl>
                                              <p:pRg st="10" end="1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3" dur="80"/>
                                        <p:tgtEl>
                                          <p:spTgt spid="2">
                                            <p:txEl>
                                              <p:pRg st="10" end="10"/>
                                            </p:txEl>
                                          </p:spTgt>
                                        </p:tgtEl>
                                        <p:attrNameLst>
                                          <p:attrName>fillcolor</p:attrName>
                                        </p:attrNameLst>
                                      </p:cBhvr>
                                      <p:tavLst>
                                        <p:tav tm="0">
                                          <p:val>
                                            <p:clrVal>
                                              <a:schemeClr val="accent2"/>
                                            </p:clrVal>
                                          </p:val>
                                        </p:tav>
                                        <p:tav tm="50000">
                                          <p:val>
                                            <p:clrVal>
                                              <a:schemeClr val="hlink"/>
                                            </p:clrVal>
                                          </p:val>
                                        </p:tav>
                                      </p:tavLst>
                                    </p:anim>
                                    <p:set>
                                      <p:cBhvr>
                                        <p:cTn id="44" dur="80"/>
                                        <p:tgtEl>
                                          <p:spTgt spid="2">
                                            <p:txEl>
                                              <p:pRg st="10" end="10"/>
                                            </p:txEl>
                                          </p:spTgt>
                                        </p:tgtEl>
                                        <p:attrNameLst>
                                          <p:attrName>fill.type</p:attrName>
                                        </p:attrNameLst>
                                      </p:cBhvr>
                                      <p:to>
                                        <p:strVal val="solid"/>
                                      </p:to>
                                    </p:set>
                                  </p:childTnLst>
                                </p:cTn>
                              </p:par>
                            </p:childTnLst>
                          </p:cTn>
                        </p:par>
                      </p:childTnLst>
                    </p:cTn>
                  </p:par>
                  <p:par>
                    <p:cTn id="45" fill="hold">
                      <p:stCondLst>
                        <p:cond delay="indefinite"/>
                      </p:stCondLst>
                      <p:childTnLst>
                        <p:par>
                          <p:cTn id="46" fill="hold">
                            <p:stCondLst>
                              <p:cond delay="0"/>
                            </p:stCondLst>
                            <p:childTnLst>
                              <p:par>
                                <p:cTn id="47" presetID="27" presetClass="entr" presetSubtype="0" fill="hold" grpId="0" nodeType="clickEffect">
                                  <p:stCondLst>
                                    <p:cond delay="0"/>
                                  </p:stCondLst>
                                  <p:iterate type="lt">
                                    <p:tmPct val="50000"/>
                                  </p:iterate>
                                  <p:childTnLst>
                                    <p:set>
                                      <p:cBhvr>
                                        <p:cTn id="48" dur="1" fill="hold">
                                          <p:stCondLst>
                                            <p:cond delay="0"/>
                                          </p:stCondLst>
                                        </p:cTn>
                                        <p:tgtEl>
                                          <p:spTgt spid="2">
                                            <p:txEl>
                                              <p:pRg st="12" end="12"/>
                                            </p:txEl>
                                          </p:spTgt>
                                        </p:tgtEl>
                                        <p:attrNameLst>
                                          <p:attrName>style.visibility</p:attrName>
                                        </p:attrNameLst>
                                      </p:cBhvr>
                                      <p:to>
                                        <p:strVal val="visible"/>
                                      </p:to>
                                    </p:set>
                                    <p:anim calcmode="discrete" valueType="clr">
                                      <p:cBhvr override="childStyle">
                                        <p:cTn id="49" dur="80"/>
                                        <p:tgtEl>
                                          <p:spTgt spid="2">
                                            <p:txEl>
                                              <p:pRg st="12" end="1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0" dur="80"/>
                                        <p:tgtEl>
                                          <p:spTgt spid="2">
                                            <p:txEl>
                                              <p:pRg st="12" end="12"/>
                                            </p:txEl>
                                          </p:spTgt>
                                        </p:tgtEl>
                                        <p:attrNameLst>
                                          <p:attrName>fillcolor</p:attrName>
                                        </p:attrNameLst>
                                      </p:cBhvr>
                                      <p:tavLst>
                                        <p:tav tm="0">
                                          <p:val>
                                            <p:clrVal>
                                              <a:schemeClr val="accent2"/>
                                            </p:clrVal>
                                          </p:val>
                                        </p:tav>
                                        <p:tav tm="50000">
                                          <p:val>
                                            <p:clrVal>
                                              <a:schemeClr val="hlink"/>
                                            </p:clrVal>
                                          </p:val>
                                        </p:tav>
                                      </p:tavLst>
                                    </p:anim>
                                    <p:set>
                                      <p:cBhvr>
                                        <p:cTn id="51" dur="80"/>
                                        <p:tgtEl>
                                          <p:spTgt spid="2">
                                            <p:txEl>
                                              <p:pRg st="12" end="1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smtClean="0"/>
              <a:t> I look forward to hearing from you</a:t>
            </a:r>
          </a:p>
          <a:p>
            <a:pPr>
              <a:buNone/>
            </a:pPr>
            <a:endParaRPr lang="en-US" dirty="0" smtClean="0"/>
          </a:p>
          <a:p>
            <a:r>
              <a:rPr lang="en-US" dirty="0" smtClean="0"/>
              <a:t>I would be grateful to if you would do me the </a:t>
            </a:r>
            <a:r>
              <a:rPr lang="en-US" dirty="0" err="1" smtClean="0"/>
              <a:t>favour</a:t>
            </a:r>
            <a:endParaRPr lang="en-US" dirty="0" smtClean="0"/>
          </a:p>
          <a:p>
            <a:pPr>
              <a:buNone/>
            </a:pPr>
            <a:endParaRPr lang="en-US" dirty="0" smtClean="0"/>
          </a:p>
          <a:p>
            <a:r>
              <a:rPr lang="en-US" dirty="0" smtClean="0"/>
              <a:t>I hope you can settle this matter to my satisfaction</a:t>
            </a:r>
          </a:p>
          <a:p>
            <a:pPr>
              <a:buNone/>
            </a:pPr>
            <a:endParaRPr lang="en-US" dirty="0" smtClean="0"/>
          </a:p>
          <a:p>
            <a:r>
              <a:rPr lang="en-US" dirty="0" smtClean="0"/>
              <a:t>Kindly let me know at the earliest</a:t>
            </a:r>
          </a:p>
          <a:p>
            <a:pPr>
              <a:buNone/>
            </a:pPr>
            <a:endParaRPr lang="en-US" dirty="0" smtClean="0"/>
          </a:p>
          <a:p>
            <a:r>
              <a:rPr lang="en-US" dirty="0" smtClean="0"/>
              <a:t>Please permit to attend the class</a:t>
            </a:r>
            <a:endParaRPr lang="en-US" dirty="0"/>
          </a:p>
        </p:txBody>
      </p:sp>
      <p:sp>
        <p:nvSpPr>
          <p:cNvPr id="3" name="Title 2"/>
          <p:cNvSpPr>
            <a:spLocks noGrp="1"/>
          </p:cNvSpPr>
          <p:nvPr>
            <p:ph type="title"/>
          </p:nvPr>
        </p:nvSpPr>
        <p:spPr/>
        <p:txBody>
          <a:bodyPr>
            <a:normAutofit/>
          </a:bodyPr>
          <a:lstStyle/>
          <a:p>
            <a:r>
              <a:rPr lang="en-US" sz="2800" dirty="0" smtClean="0"/>
              <a:t>Closures :</a:t>
            </a:r>
            <a:endParaRPr lang="en-US" sz="2800" dirty="0"/>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
                                            <p:txEl>
                                              <p:pRg st="0" end="0"/>
                                            </p:txEl>
                                          </p:spTgt>
                                        </p:tgtEl>
                                        <p:attrNameLst>
                                          <p:attrName>style.visibility</p:attrName>
                                        </p:attrNameLst>
                                      </p:cBhvr>
                                      <p:to>
                                        <p:strVal val="visible"/>
                                      </p:to>
                                    </p:set>
                                    <p:anim calcmode="discrete" valueType="clr">
                                      <p:cBhvr override="childStyle">
                                        <p:cTn id="7" dur="80"/>
                                        <p:tgtEl>
                                          <p:spTgt spid="2">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2">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2">
                                            <p:txEl>
                                              <p:pRg st="2" end="2"/>
                                            </p:txEl>
                                          </p:spTgt>
                                        </p:tgtEl>
                                        <p:attrNameLst>
                                          <p:attrName>style.visibility</p:attrName>
                                        </p:attrNameLst>
                                      </p:cBhvr>
                                      <p:to>
                                        <p:strVal val="visible"/>
                                      </p:to>
                                    </p:set>
                                    <p:anim calcmode="discrete" valueType="clr">
                                      <p:cBhvr override="childStyle">
                                        <p:cTn id="14" dur="80"/>
                                        <p:tgtEl>
                                          <p:spTgt spid="2">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2">
                                            <p:txEl>
                                              <p:pRg st="2" end="2"/>
                                            </p:txEl>
                                          </p:spTgt>
                                        </p:tgtEl>
                                        <p:attrNameLst>
                                          <p:attrName>fillcolor</p:attrName>
                                        </p:attrNameLst>
                                      </p:cBhvr>
                                      <p:tavLst>
                                        <p:tav tm="0">
                                          <p:val>
                                            <p:clrVal>
                                              <a:schemeClr val="accent2"/>
                                            </p:clrVal>
                                          </p:val>
                                        </p:tav>
                                        <p:tav tm="50000">
                                          <p:val>
                                            <p:clrVal>
                                              <a:schemeClr val="hlink"/>
                                            </p:clrVal>
                                          </p:val>
                                        </p:tav>
                                      </p:tavLst>
                                    </p:anim>
                                    <p:set>
                                      <p:cBhvr>
                                        <p:cTn id="16" dur="80"/>
                                        <p:tgtEl>
                                          <p:spTgt spid="2">
                                            <p:txEl>
                                              <p:pRg st="2" end="2"/>
                                            </p:txEl>
                                          </p:spTgt>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2">
                                            <p:txEl>
                                              <p:pRg st="4" end="4"/>
                                            </p:txEl>
                                          </p:spTgt>
                                        </p:tgtEl>
                                        <p:attrNameLst>
                                          <p:attrName>style.visibility</p:attrName>
                                        </p:attrNameLst>
                                      </p:cBhvr>
                                      <p:to>
                                        <p:strVal val="visible"/>
                                      </p:to>
                                    </p:set>
                                    <p:anim calcmode="discrete" valueType="clr">
                                      <p:cBhvr override="childStyle">
                                        <p:cTn id="21" dur="80"/>
                                        <p:tgtEl>
                                          <p:spTgt spid="2">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2">
                                            <p:txEl>
                                              <p:pRg st="4" end="4"/>
                                            </p:txEl>
                                          </p:spTgt>
                                        </p:tgtEl>
                                        <p:attrNameLst>
                                          <p:attrName>fillcolor</p:attrName>
                                        </p:attrNameLst>
                                      </p:cBhvr>
                                      <p:tavLst>
                                        <p:tav tm="0">
                                          <p:val>
                                            <p:clrVal>
                                              <a:schemeClr val="accent2"/>
                                            </p:clrVal>
                                          </p:val>
                                        </p:tav>
                                        <p:tav tm="50000">
                                          <p:val>
                                            <p:clrVal>
                                              <a:schemeClr val="hlink"/>
                                            </p:clrVal>
                                          </p:val>
                                        </p:tav>
                                      </p:tavLst>
                                    </p:anim>
                                    <p:set>
                                      <p:cBhvr>
                                        <p:cTn id="23" dur="80"/>
                                        <p:tgtEl>
                                          <p:spTgt spid="2">
                                            <p:txEl>
                                              <p:pRg st="4" end="4"/>
                                            </p:txEl>
                                          </p:spTgt>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grpId="0" nodeType="clickEffect">
                                  <p:stCondLst>
                                    <p:cond delay="0"/>
                                  </p:stCondLst>
                                  <p:iterate type="lt">
                                    <p:tmPct val="50000"/>
                                  </p:iterate>
                                  <p:childTnLst>
                                    <p:set>
                                      <p:cBhvr>
                                        <p:cTn id="27" dur="1" fill="hold">
                                          <p:stCondLst>
                                            <p:cond delay="0"/>
                                          </p:stCondLst>
                                        </p:cTn>
                                        <p:tgtEl>
                                          <p:spTgt spid="2">
                                            <p:txEl>
                                              <p:pRg st="6" end="6"/>
                                            </p:txEl>
                                          </p:spTgt>
                                        </p:tgtEl>
                                        <p:attrNameLst>
                                          <p:attrName>style.visibility</p:attrName>
                                        </p:attrNameLst>
                                      </p:cBhvr>
                                      <p:to>
                                        <p:strVal val="visible"/>
                                      </p:to>
                                    </p:set>
                                    <p:anim calcmode="discrete" valueType="clr">
                                      <p:cBhvr override="childStyle">
                                        <p:cTn id="28" dur="80"/>
                                        <p:tgtEl>
                                          <p:spTgt spid="2">
                                            <p:txEl>
                                              <p:pRg st="6" end="6"/>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2">
                                            <p:txEl>
                                              <p:pRg st="6" end="6"/>
                                            </p:txEl>
                                          </p:spTgt>
                                        </p:tgtEl>
                                        <p:attrNameLst>
                                          <p:attrName>fillcolor</p:attrName>
                                        </p:attrNameLst>
                                      </p:cBhvr>
                                      <p:tavLst>
                                        <p:tav tm="0">
                                          <p:val>
                                            <p:clrVal>
                                              <a:schemeClr val="accent2"/>
                                            </p:clrVal>
                                          </p:val>
                                        </p:tav>
                                        <p:tav tm="50000">
                                          <p:val>
                                            <p:clrVal>
                                              <a:schemeClr val="hlink"/>
                                            </p:clrVal>
                                          </p:val>
                                        </p:tav>
                                      </p:tavLst>
                                    </p:anim>
                                    <p:set>
                                      <p:cBhvr>
                                        <p:cTn id="30" dur="80"/>
                                        <p:tgtEl>
                                          <p:spTgt spid="2">
                                            <p:txEl>
                                              <p:pRg st="6" end="6"/>
                                            </p:txEl>
                                          </p:spTgt>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7" presetClass="entr" presetSubtype="0" fill="hold" grpId="0" nodeType="clickEffect">
                                  <p:stCondLst>
                                    <p:cond delay="0"/>
                                  </p:stCondLst>
                                  <p:iterate type="lt">
                                    <p:tmPct val="50000"/>
                                  </p:iterate>
                                  <p:childTnLst>
                                    <p:set>
                                      <p:cBhvr>
                                        <p:cTn id="34" dur="1" fill="hold">
                                          <p:stCondLst>
                                            <p:cond delay="0"/>
                                          </p:stCondLst>
                                        </p:cTn>
                                        <p:tgtEl>
                                          <p:spTgt spid="2">
                                            <p:txEl>
                                              <p:pRg st="8" end="8"/>
                                            </p:txEl>
                                          </p:spTgt>
                                        </p:tgtEl>
                                        <p:attrNameLst>
                                          <p:attrName>style.visibility</p:attrName>
                                        </p:attrNameLst>
                                      </p:cBhvr>
                                      <p:to>
                                        <p:strVal val="visible"/>
                                      </p:to>
                                    </p:set>
                                    <p:anim calcmode="discrete" valueType="clr">
                                      <p:cBhvr override="childStyle">
                                        <p:cTn id="35" dur="80"/>
                                        <p:tgtEl>
                                          <p:spTgt spid="2">
                                            <p:txEl>
                                              <p:pRg st="8" end="8"/>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2">
                                            <p:txEl>
                                              <p:pRg st="8" end="8"/>
                                            </p:txEl>
                                          </p:spTgt>
                                        </p:tgtEl>
                                        <p:attrNameLst>
                                          <p:attrName>fillcolor</p:attrName>
                                        </p:attrNameLst>
                                      </p:cBhvr>
                                      <p:tavLst>
                                        <p:tav tm="0">
                                          <p:val>
                                            <p:clrVal>
                                              <a:schemeClr val="accent2"/>
                                            </p:clrVal>
                                          </p:val>
                                        </p:tav>
                                        <p:tav tm="50000">
                                          <p:val>
                                            <p:clrVal>
                                              <a:schemeClr val="hlink"/>
                                            </p:clrVal>
                                          </p:val>
                                        </p:tav>
                                      </p:tavLst>
                                    </p:anim>
                                    <p:set>
                                      <p:cBhvr>
                                        <p:cTn id="37" dur="80"/>
                                        <p:tgtEl>
                                          <p:spTgt spid="2">
                                            <p:txEl>
                                              <p:pRg st="8" end="8"/>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62000" y="838200"/>
            <a:ext cx="7239000" cy="4724400"/>
          </a:xfrm>
        </p:spPr>
        <p:txBody>
          <a:bodyPr/>
          <a:lstStyle/>
          <a:p>
            <a:r>
              <a:rPr lang="en-US" sz="3600" dirty="0" smtClean="0">
                <a:solidFill>
                  <a:srgbClr val="002060"/>
                </a:solidFill>
              </a:rPr>
              <a:t>General Rules</a:t>
            </a:r>
          </a:p>
          <a:p>
            <a:endParaRPr lang="en-US" sz="3600" dirty="0" smtClean="0">
              <a:solidFill>
                <a:schemeClr val="accent2">
                  <a:lumMod val="50000"/>
                </a:schemeClr>
              </a:solidFill>
            </a:endParaRPr>
          </a:p>
          <a:p>
            <a:pPr marL="457200" indent="-457200" algn="l">
              <a:buFont typeface="Wingdings" pitchFamily="2" charset="2"/>
              <a:buChar char="ü"/>
            </a:pPr>
            <a:r>
              <a:rPr lang="en-US" sz="3600" dirty="0" smtClean="0">
                <a:solidFill>
                  <a:schemeClr val="accent3">
                    <a:lumMod val="50000"/>
                  </a:schemeClr>
                </a:solidFill>
              </a:rPr>
              <a:t>Change Tense</a:t>
            </a:r>
          </a:p>
          <a:p>
            <a:pPr marL="457200" indent="-457200" algn="l">
              <a:buFont typeface="Wingdings" pitchFamily="2" charset="2"/>
              <a:buChar char="ü"/>
            </a:pPr>
            <a:r>
              <a:rPr lang="en-US" sz="3600" dirty="0" smtClean="0">
                <a:solidFill>
                  <a:schemeClr val="accent3">
                    <a:lumMod val="50000"/>
                  </a:schemeClr>
                </a:solidFill>
              </a:rPr>
              <a:t>Avoid punctuation marks</a:t>
            </a:r>
          </a:p>
          <a:p>
            <a:pPr marL="457200" indent="-457200" algn="l">
              <a:buFont typeface="Wingdings" pitchFamily="2" charset="2"/>
              <a:buChar char="ü"/>
            </a:pPr>
            <a:r>
              <a:rPr lang="en-US" sz="3600" dirty="0" smtClean="0">
                <a:solidFill>
                  <a:schemeClr val="accent3">
                    <a:lumMod val="50000"/>
                  </a:schemeClr>
                </a:solidFill>
              </a:rPr>
              <a:t>Use appropriate Conjunctions</a:t>
            </a:r>
          </a:p>
          <a:p>
            <a:pPr marL="457200" indent="-457200">
              <a:buFont typeface="Wingdings" pitchFamily="2" charset="2"/>
              <a:buChar char="ü"/>
            </a:pPr>
            <a:endParaRPr lang="en-US" dirty="0">
              <a:solidFill>
                <a:schemeClr val="accent2">
                  <a:lumMod val="50000"/>
                </a:schemeClr>
              </a:solidFill>
            </a:endParaRPr>
          </a:p>
        </p:txBody>
      </p:sp>
    </p:spTree>
    <p:extLst>
      <p:ext uri="{BB962C8B-B14F-4D97-AF65-F5344CB8AC3E}">
        <p14:creationId xmlns:p14="http://schemas.microsoft.com/office/powerpoint/2010/main" val="78593547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609600"/>
            <a:ext cx="8153400" cy="5562600"/>
          </a:xfrm>
          <a:ln w="22225">
            <a:solidFill>
              <a:schemeClr val="tx1"/>
            </a:solidFill>
          </a:ln>
        </p:spPr>
        <p:txBody>
          <a:bodyPr>
            <a:normAutofit lnSpcReduction="10000"/>
          </a:bodyPr>
          <a:lstStyle/>
          <a:p>
            <a:pPr marL="0" indent="0" algn="ctr">
              <a:buNone/>
            </a:pPr>
            <a:r>
              <a:rPr lang="en-US" sz="2400" dirty="0" smtClean="0">
                <a:solidFill>
                  <a:srgbClr val="C00000"/>
                </a:solidFill>
              </a:rPr>
              <a:t>REPORTED SPEECH</a:t>
            </a:r>
          </a:p>
          <a:p>
            <a:pPr marL="0" indent="0" algn="ctr">
              <a:buNone/>
            </a:pPr>
            <a:endParaRPr lang="en-US" dirty="0" smtClean="0"/>
          </a:p>
          <a:p>
            <a:pPr marL="0" indent="0" algn="ctr">
              <a:buNone/>
            </a:pPr>
            <a:endParaRPr lang="en-US" dirty="0" smtClean="0"/>
          </a:p>
          <a:p>
            <a:pPr marL="0" indent="0">
              <a:buNone/>
            </a:pPr>
            <a:endParaRPr lang="en-US" sz="2500" dirty="0" smtClean="0"/>
          </a:p>
          <a:p>
            <a:pPr marL="0" indent="0">
              <a:buNone/>
            </a:pPr>
            <a:r>
              <a:rPr lang="en-US" sz="2500" dirty="0" smtClean="0"/>
              <a:t>Statement          </a:t>
            </a:r>
            <a:r>
              <a:rPr lang="en-US" sz="2500" dirty="0" err="1" smtClean="0"/>
              <a:t>Interrogtive</a:t>
            </a:r>
            <a:r>
              <a:rPr lang="en-US" sz="2500" dirty="0" smtClean="0"/>
              <a:t>         Imperative          Exclamatory</a:t>
            </a:r>
          </a:p>
          <a:p>
            <a:pPr marL="0" indent="0">
              <a:buNone/>
            </a:pPr>
            <a:endParaRPr lang="en-US" sz="2500" dirty="0"/>
          </a:p>
          <a:p>
            <a:pPr marL="0" indent="0">
              <a:buNone/>
            </a:pPr>
            <a:r>
              <a:rPr lang="en-US" sz="2500" dirty="0" smtClean="0"/>
              <a:t>                          ‘</a:t>
            </a:r>
            <a:r>
              <a:rPr lang="en-US" sz="2500" dirty="0" err="1" smtClean="0"/>
              <a:t>Wh</a:t>
            </a:r>
            <a:r>
              <a:rPr lang="en-US" sz="2500" dirty="0" smtClean="0"/>
              <a:t>’      Yes or No                        request</a:t>
            </a:r>
          </a:p>
          <a:p>
            <a:pPr marL="0" indent="0">
              <a:buNone/>
            </a:pPr>
            <a:r>
              <a:rPr lang="en-US" sz="2500" dirty="0"/>
              <a:t> </a:t>
            </a:r>
            <a:r>
              <a:rPr lang="en-US" sz="2500" dirty="0" smtClean="0"/>
              <a:t>                                                    suggest</a:t>
            </a:r>
          </a:p>
          <a:p>
            <a:pPr marL="0" indent="0">
              <a:buNone/>
            </a:pPr>
            <a:r>
              <a:rPr lang="en-US" sz="2500" dirty="0"/>
              <a:t> </a:t>
            </a:r>
            <a:r>
              <a:rPr lang="en-US" sz="2500" dirty="0" smtClean="0"/>
              <a:t>                                                               advice      warning</a:t>
            </a:r>
            <a:endParaRPr lang="en-US" sz="2500" dirty="0"/>
          </a:p>
          <a:p>
            <a:pPr marL="0" indent="0">
              <a:buNone/>
            </a:pPr>
            <a:r>
              <a:rPr lang="en-US" sz="2500" dirty="0" smtClean="0"/>
              <a:t>                                                                        recommend</a:t>
            </a:r>
            <a:endParaRPr lang="en-US" sz="2500" dirty="0"/>
          </a:p>
        </p:txBody>
      </p:sp>
      <p:cxnSp>
        <p:nvCxnSpPr>
          <p:cNvPr id="5" name="Straight Arrow Connector 4"/>
          <p:cNvCxnSpPr/>
          <p:nvPr/>
        </p:nvCxnSpPr>
        <p:spPr>
          <a:xfrm>
            <a:off x="1447800" y="1551709"/>
            <a:ext cx="0" cy="637309"/>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3657600" y="1524000"/>
            <a:ext cx="0" cy="637309"/>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5805055" y="1524000"/>
            <a:ext cx="0" cy="637309"/>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7890164" y="1524000"/>
            <a:ext cx="0" cy="637309"/>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1454727" y="1510145"/>
            <a:ext cx="6456218" cy="41564"/>
          </a:xfrm>
          <a:prstGeom prst="line">
            <a:avLst/>
          </a:prstGeom>
          <a:ln w="22225"/>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4495800" y="1094509"/>
            <a:ext cx="20782" cy="415636"/>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3103417" y="2698173"/>
            <a:ext cx="554183" cy="571500"/>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H="1">
            <a:off x="2618509" y="2743200"/>
            <a:ext cx="505692" cy="526473"/>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flipH="1">
            <a:off x="4572000" y="2698173"/>
            <a:ext cx="838200" cy="1194954"/>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5410200" y="2698173"/>
            <a:ext cx="0" cy="1569027"/>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5424054" y="2743200"/>
            <a:ext cx="1052946" cy="1600200"/>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5410200" y="2724150"/>
            <a:ext cx="1143000" cy="628650"/>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a:off x="5410200" y="2750127"/>
            <a:ext cx="658091" cy="2050473"/>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296858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457200"/>
            <a:ext cx="7848600" cy="5257800"/>
          </a:xfrm>
        </p:spPr>
        <p:txBody>
          <a:bodyPr>
            <a:normAutofit fontScale="92500" lnSpcReduction="20000"/>
          </a:bodyPr>
          <a:lstStyle/>
          <a:p>
            <a:pPr marL="0" indent="0">
              <a:buNone/>
            </a:pPr>
            <a:r>
              <a:rPr lang="en-US" sz="2800" b="1" dirty="0">
                <a:solidFill>
                  <a:srgbClr val="990099"/>
                </a:solidFill>
              </a:rPr>
              <a:t> </a:t>
            </a:r>
            <a:r>
              <a:rPr lang="en-US" sz="2800" b="1" dirty="0" smtClean="0">
                <a:solidFill>
                  <a:srgbClr val="990099"/>
                </a:solidFill>
              </a:rPr>
              <a:t>                                    Said to               Conjunction</a:t>
            </a:r>
          </a:p>
          <a:p>
            <a:pPr marL="0" indent="0">
              <a:buNone/>
            </a:pPr>
            <a:r>
              <a:rPr lang="en-US" sz="1800" b="1" dirty="0" smtClean="0">
                <a:solidFill>
                  <a:srgbClr val="990099"/>
                </a:solidFill>
              </a:rPr>
              <a:t>                                                         Changes as </a:t>
            </a:r>
            <a:endParaRPr lang="en-US" sz="1800" dirty="0" smtClean="0">
              <a:solidFill>
                <a:srgbClr val="990099"/>
              </a:solidFill>
            </a:endParaRPr>
          </a:p>
          <a:p>
            <a:endParaRPr lang="en-US" dirty="0" smtClean="0">
              <a:solidFill>
                <a:srgbClr val="0070C0"/>
              </a:solidFill>
            </a:endParaRPr>
          </a:p>
          <a:p>
            <a:r>
              <a:rPr lang="en-US" sz="2800" dirty="0" smtClean="0">
                <a:solidFill>
                  <a:srgbClr val="0070C0"/>
                </a:solidFill>
              </a:rPr>
              <a:t>Statement              -  told               -  that</a:t>
            </a:r>
          </a:p>
          <a:p>
            <a:pPr marL="0" indent="0">
              <a:buNone/>
            </a:pPr>
            <a:endParaRPr lang="en-US" sz="2800" dirty="0" smtClean="0">
              <a:solidFill>
                <a:srgbClr val="0070C0"/>
              </a:solidFill>
            </a:endParaRPr>
          </a:p>
          <a:p>
            <a:r>
              <a:rPr lang="en-US" sz="2800" dirty="0" smtClean="0">
                <a:solidFill>
                  <a:srgbClr val="00B050"/>
                </a:solidFill>
              </a:rPr>
              <a:t>Interrogative (</a:t>
            </a:r>
            <a:r>
              <a:rPr lang="en-US" sz="2800" dirty="0" err="1" smtClean="0">
                <a:solidFill>
                  <a:srgbClr val="00B050"/>
                </a:solidFill>
              </a:rPr>
              <a:t>wh</a:t>
            </a:r>
            <a:r>
              <a:rPr lang="en-US" sz="2800" dirty="0" smtClean="0">
                <a:solidFill>
                  <a:srgbClr val="00B050"/>
                </a:solidFill>
              </a:rPr>
              <a:t>)-  asked           - question word</a:t>
            </a:r>
          </a:p>
          <a:p>
            <a:pPr marL="0" indent="0">
              <a:buNone/>
            </a:pPr>
            <a:r>
              <a:rPr lang="en-US" sz="2800" i="1" dirty="0">
                <a:solidFill>
                  <a:srgbClr val="00B050"/>
                </a:solidFill>
              </a:rPr>
              <a:t> </a:t>
            </a:r>
            <a:r>
              <a:rPr lang="en-US" sz="2800" i="1" dirty="0" smtClean="0">
                <a:solidFill>
                  <a:srgbClr val="00B050"/>
                </a:solidFill>
              </a:rPr>
              <a:t>                     </a:t>
            </a:r>
            <a:r>
              <a:rPr lang="en-US" sz="2800" dirty="0" smtClean="0">
                <a:solidFill>
                  <a:srgbClr val="00B050"/>
                </a:solidFill>
              </a:rPr>
              <a:t>(Y or N) -  asked           - if or whether</a:t>
            </a:r>
          </a:p>
          <a:p>
            <a:pPr marL="0" indent="0">
              <a:buNone/>
            </a:pPr>
            <a:endParaRPr lang="en-US" sz="2800" i="1" dirty="0" smtClean="0">
              <a:solidFill>
                <a:srgbClr val="00B050"/>
              </a:solidFill>
            </a:endParaRPr>
          </a:p>
          <a:p>
            <a:r>
              <a:rPr lang="en-US" sz="2800" dirty="0" smtClean="0">
                <a:solidFill>
                  <a:schemeClr val="accent6">
                    <a:lumMod val="50000"/>
                  </a:schemeClr>
                </a:solidFill>
              </a:rPr>
              <a:t>Imperative             - depends       -  to  </a:t>
            </a:r>
          </a:p>
          <a:p>
            <a:pPr marL="0" indent="0">
              <a:buNone/>
            </a:pPr>
            <a:r>
              <a:rPr lang="en-US" sz="2800" dirty="0" smtClean="0">
                <a:solidFill>
                  <a:schemeClr val="accent6">
                    <a:lumMod val="50000"/>
                  </a:schemeClr>
                </a:solidFill>
              </a:rPr>
              <a:t>  </a:t>
            </a:r>
          </a:p>
          <a:p>
            <a:r>
              <a:rPr lang="en-US" sz="2800" dirty="0" smtClean="0">
                <a:solidFill>
                  <a:schemeClr val="accent4">
                    <a:lumMod val="50000"/>
                  </a:schemeClr>
                </a:solidFill>
              </a:rPr>
              <a:t>Exclamatory           - depends       -  that </a:t>
            </a:r>
            <a:endParaRPr lang="en-US" sz="2800" dirty="0">
              <a:solidFill>
                <a:schemeClr val="accent4">
                  <a:lumMod val="50000"/>
                </a:schemeClr>
              </a:solidFill>
            </a:endParaRPr>
          </a:p>
        </p:txBody>
      </p:sp>
      <p:cxnSp>
        <p:nvCxnSpPr>
          <p:cNvPr id="5" name="Straight Connector 4"/>
          <p:cNvCxnSpPr/>
          <p:nvPr/>
        </p:nvCxnSpPr>
        <p:spPr>
          <a:xfrm>
            <a:off x="5181600" y="609600"/>
            <a:ext cx="27709" cy="4724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324082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381000"/>
            <a:ext cx="4038600" cy="563562"/>
          </a:xfrm>
        </p:spPr>
        <p:txBody>
          <a:bodyPr>
            <a:normAutofit fontScale="90000"/>
          </a:bodyPr>
          <a:lstStyle/>
          <a:p>
            <a:r>
              <a:rPr lang="en-US" dirty="0" smtClean="0">
                <a:solidFill>
                  <a:schemeClr val="bg2">
                    <a:lumMod val="25000"/>
                  </a:schemeClr>
                </a:solidFill>
              </a:rPr>
              <a:t>Change of Tense</a:t>
            </a:r>
            <a:endParaRPr lang="en-US" dirty="0">
              <a:solidFill>
                <a:schemeClr val="bg2">
                  <a:lumMod val="25000"/>
                </a:schemeClr>
              </a:solidFill>
            </a:endParaRPr>
          </a:p>
        </p:txBody>
      </p:sp>
      <p:sp>
        <p:nvSpPr>
          <p:cNvPr id="3" name="Content Placeholder 2"/>
          <p:cNvSpPr>
            <a:spLocks noGrp="1"/>
          </p:cNvSpPr>
          <p:nvPr>
            <p:ph idx="1"/>
          </p:nvPr>
        </p:nvSpPr>
        <p:spPr>
          <a:xfrm>
            <a:off x="457200" y="1143001"/>
            <a:ext cx="8229600" cy="4267200"/>
          </a:xfrm>
        </p:spPr>
        <p:txBody>
          <a:bodyPr>
            <a:normAutofit fontScale="92500" lnSpcReduction="20000"/>
          </a:bodyPr>
          <a:lstStyle/>
          <a:p>
            <a:pPr marL="0" indent="0">
              <a:buNone/>
            </a:pPr>
            <a:r>
              <a:rPr lang="en-US" dirty="0" smtClean="0"/>
              <a:t>     </a:t>
            </a:r>
            <a:r>
              <a:rPr lang="en-US" sz="3200" dirty="0" smtClean="0">
                <a:solidFill>
                  <a:schemeClr val="accent6">
                    <a:lumMod val="75000"/>
                  </a:schemeClr>
                </a:solidFill>
              </a:rPr>
              <a:t>Direct Speech                          Indirect Speech</a:t>
            </a:r>
          </a:p>
          <a:p>
            <a:pPr marL="0" indent="0">
              <a:buNone/>
            </a:pPr>
            <a:r>
              <a:rPr lang="en-US" sz="3200" dirty="0" smtClean="0"/>
              <a:t>Present Tense                   -      Past tense</a:t>
            </a:r>
          </a:p>
          <a:p>
            <a:pPr marL="0" indent="0">
              <a:buNone/>
            </a:pPr>
            <a:r>
              <a:rPr lang="en-US" sz="3200" dirty="0" smtClean="0"/>
              <a:t>Past Tense                         -      Past Perfect</a:t>
            </a:r>
          </a:p>
          <a:p>
            <a:pPr marL="0" indent="0">
              <a:buNone/>
            </a:pPr>
            <a:r>
              <a:rPr lang="en-US" sz="3200" dirty="0" smtClean="0"/>
              <a:t>Present Continuous         -      Past Continuous</a:t>
            </a:r>
          </a:p>
          <a:p>
            <a:pPr marL="0" indent="0">
              <a:buNone/>
            </a:pPr>
            <a:r>
              <a:rPr lang="en-US" sz="3200" dirty="0" smtClean="0"/>
              <a:t>Present perfect                 -      Past Perfect</a:t>
            </a:r>
          </a:p>
          <a:p>
            <a:pPr marL="0" indent="0">
              <a:buNone/>
            </a:pPr>
            <a:r>
              <a:rPr lang="en-US" sz="3200" dirty="0" smtClean="0"/>
              <a:t>Future Tense                      -      Future Perfect</a:t>
            </a:r>
            <a:endParaRPr lang="en-US" sz="3200" dirty="0"/>
          </a:p>
        </p:txBody>
      </p:sp>
    </p:spTree>
    <p:extLst>
      <p:ext uri="{BB962C8B-B14F-4D97-AF65-F5344CB8AC3E}">
        <p14:creationId xmlns:p14="http://schemas.microsoft.com/office/powerpoint/2010/main" val="226761186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876800" cy="487362"/>
          </a:xfrm>
        </p:spPr>
        <p:txBody>
          <a:bodyPr>
            <a:noAutofit/>
          </a:bodyPr>
          <a:lstStyle/>
          <a:p>
            <a:pPr algn="l"/>
            <a:r>
              <a:rPr lang="en-US" sz="3200" dirty="0" smtClean="0">
                <a:solidFill>
                  <a:srgbClr val="0070C0"/>
                </a:solidFill>
              </a:rPr>
              <a:t>Statement Examples</a:t>
            </a:r>
            <a:endParaRPr lang="en-US" sz="3200" dirty="0">
              <a:solidFill>
                <a:srgbClr val="0070C0"/>
              </a:solidFill>
            </a:endParaRPr>
          </a:p>
        </p:txBody>
      </p:sp>
      <p:sp>
        <p:nvSpPr>
          <p:cNvPr id="3" name="Content Placeholder 2"/>
          <p:cNvSpPr>
            <a:spLocks noGrp="1"/>
          </p:cNvSpPr>
          <p:nvPr>
            <p:ph idx="1"/>
          </p:nvPr>
        </p:nvSpPr>
        <p:spPr>
          <a:xfrm>
            <a:off x="304800" y="886691"/>
            <a:ext cx="8610600" cy="5590309"/>
          </a:xfrm>
        </p:spPr>
        <p:txBody>
          <a:bodyPr>
            <a:noAutofit/>
          </a:bodyPr>
          <a:lstStyle/>
          <a:p>
            <a:pPr marL="0" indent="0">
              <a:buNone/>
            </a:pPr>
            <a:r>
              <a:rPr lang="en-US" sz="2400" dirty="0" smtClean="0"/>
              <a:t>John </a:t>
            </a:r>
            <a:r>
              <a:rPr lang="en-US" sz="2400" u="sng" dirty="0" smtClean="0"/>
              <a:t>said to </a:t>
            </a:r>
            <a:r>
              <a:rPr lang="en-US" sz="2400" dirty="0" smtClean="0"/>
              <a:t>July, “I </a:t>
            </a:r>
            <a:r>
              <a:rPr lang="en-US" sz="2400" u="sng" dirty="0" smtClean="0"/>
              <a:t>wish</a:t>
            </a:r>
            <a:r>
              <a:rPr lang="en-US" sz="2400" dirty="0" smtClean="0"/>
              <a:t> to go home </a:t>
            </a:r>
            <a:r>
              <a:rPr lang="en-US" sz="2400" u="sng" dirty="0" smtClean="0"/>
              <a:t>this</a:t>
            </a:r>
            <a:r>
              <a:rPr lang="en-US" sz="2400" dirty="0" smtClean="0"/>
              <a:t> evening”</a:t>
            </a:r>
          </a:p>
          <a:p>
            <a:pPr marL="0" indent="0">
              <a:buNone/>
            </a:pPr>
            <a:r>
              <a:rPr lang="en-US" sz="2400" dirty="0" smtClean="0"/>
              <a:t>John </a:t>
            </a:r>
            <a:r>
              <a:rPr lang="en-US" sz="2400" dirty="0" smtClean="0">
                <a:solidFill>
                  <a:srgbClr val="C00000"/>
                </a:solidFill>
              </a:rPr>
              <a:t>told</a:t>
            </a:r>
            <a:r>
              <a:rPr lang="en-US" sz="2400" dirty="0" smtClean="0"/>
              <a:t> July </a:t>
            </a:r>
            <a:r>
              <a:rPr lang="en-US" sz="2400" dirty="0" smtClean="0">
                <a:solidFill>
                  <a:srgbClr val="C00000"/>
                </a:solidFill>
              </a:rPr>
              <a:t>that</a:t>
            </a:r>
            <a:r>
              <a:rPr lang="en-US" sz="2400" dirty="0" smtClean="0"/>
              <a:t> he </a:t>
            </a:r>
            <a:r>
              <a:rPr lang="en-US" sz="2400" dirty="0" smtClean="0">
                <a:solidFill>
                  <a:srgbClr val="C00000"/>
                </a:solidFill>
              </a:rPr>
              <a:t>wished</a:t>
            </a:r>
            <a:r>
              <a:rPr lang="en-US" sz="2400" dirty="0" smtClean="0"/>
              <a:t> to go home </a:t>
            </a:r>
            <a:r>
              <a:rPr lang="en-US" sz="2400" dirty="0" smtClean="0">
                <a:solidFill>
                  <a:srgbClr val="C00000"/>
                </a:solidFill>
              </a:rPr>
              <a:t>that</a:t>
            </a:r>
            <a:r>
              <a:rPr lang="en-US" sz="2400" dirty="0" smtClean="0"/>
              <a:t> evening.</a:t>
            </a:r>
          </a:p>
          <a:p>
            <a:pPr marL="0" indent="0">
              <a:buNone/>
            </a:pPr>
            <a:endParaRPr lang="en-US" sz="1400" dirty="0" smtClean="0"/>
          </a:p>
          <a:p>
            <a:pPr marL="0" indent="0">
              <a:buNone/>
            </a:pPr>
            <a:r>
              <a:rPr lang="en-US" sz="2400" dirty="0" smtClean="0"/>
              <a:t>The Engineer </a:t>
            </a:r>
            <a:r>
              <a:rPr lang="en-US" sz="2400" u="sng" dirty="0" smtClean="0"/>
              <a:t>said to</a:t>
            </a:r>
            <a:r>
              <a:rPr lang="en-US" sz="2400" dirty="0" smtClean="0"/>
              <a:t> me, “I </a:t>
            </a:r>
            <a:r>
              <a:rPr lang="en-US" sz="2400" u="sng" dirty="0" smtClean="0"/>
              <a:t>will</a:t>
            </a:r>
            <a:r>
              <a:rPr lang="en-US" sz="2400" dirty="0" smtClean="0"/>
              <a:t> not come </a:t>
            </a:r>
            <a:r>
              <a:rPr lang="en-US" sz="2400" u="sng" dirty="0" smtClean="0"/>
              <a:t>tomorrow</a:t>
            </a:r>
            <a:r>
              <a:rPr lang="en-US" sz="2400" dirty="0" smtClean="0"/>
              <a:t>”</a:t>
            </a:r>
          </a:p>
          <a:p>
            <a:pPr marL="0" indent="0">
              <a:buNone/>
            </a:pPr>
            <a:r>
              <a:rPr lang="en-US" sz="2400" dirty="0" smtClean="0"/>
              <a:t>The Engineer </a:t>
            </a:r>
            <a:r>
              <a:rPr lang="en-US" sz="2400" dirty="0" smtClean="0">
                <a:solidFill>
                  <a:srgbClr val="990099"/>
                </a:solidFill>
              </a:rPr>
              <a:t>told</a:t>
            </a:r>
            <a:r>
              <a:rPr lang="en-US" sz="2400" dirty="0" smtClean="0"/>
              <a:t> me </a:t>
            </a:r>
            <a:r>
              <a:rPr lang="en-US" sz="2400" dirty="0" smtClean="0">
                <a:solidFill>
                  <a:srgbClr val="990099"/>
                </a:solidFill>
              </a:rPr>
              <a:t>that</a:t>
            </a:r>
            <a:r>
              <a:rPr lang="en-US" sz="2400" dirty="0" smtClean="0"/>
              <a:t> she </a:t>
            </a:r>
            <a:r>
              <a:rPr lang="en-US" sz="2400" dirty="0" smtClean="0">
                <a:solidFill>
                  <a:srgbClr val="990099"/>
                </a:solidFill>
              </a:rPr>
              <a:t>would</a:t>
            </a:r>
            <a:r>
              <a:rPr lang="en-US" sz="2400" dirty="0" smtClean="0"/>
              <a:t> not come </a:t>
            </a:r>
            <a:r>
              <a:rPr lang="en-US" sz="2400" dirty="0" smtClean="0">
                <a:solidFill>
                  <a:srgbClr val="990099"/>
                </a:solidFill>
              </a:rPr>
              <a:t>the next day</a:t>
            </a:r>
            <a:r>
              <a:rPr lang="en-US" sz="2400" dirty="0" smtClean="0"/>
              <a:t>.</a:t>
            </a:r>
          </a:p>
          <a:p>
            <a:pPr marL="0" indent="0">
              <a:buNone/>
            </a:pPr>
            <a:endParaRPr lang="en-US" sz="1800" dirty="0" smtClean="0"/>
          </a:p>
          <a:p>
            <a:pPr marL="0" indent="0">
              <a:buNone/>
            </a:pPr>
            <a:r>
              <a:rPr lang="en-US" sz="2400" dirty="0" smtClean="0"/>
              <a:t>I </a:t>
            </a:r>
            <a:r>
              <a:rPr lang="en-US" sz="2400" u="sng" dirty="0" smtClean="0"/>
              <a:t>said to </a:t>
            </a:r>
            <a:r>
              <a:rPr lang="en-US" sz="2400" dirty="0" smtClean="0"/>
              <a:t>her, “I </a:t>
            </a:r>
            <a:r>
              <a:rPr lang="en-US" sz="2400" u="sng" dirty="0" smtClean="0"/>
              <a:t>wrote</a:t>
            </a:r>
            <a:r>
              <a:rPr lang="en-US" sz="2400" dirty="0" smtClean="0"/>
              <a:t> my exam well.”</a:t>
            </a:r>
          </a:p>
          <a:p>
            <a:pPr marL="0" indent="0">
              <a:buNone/>
            </a:pPr>
            <a:r>
              <a:rPr lang="en-US" sz="2400" dirty="0" smtClean="0"/>
              <a:t>I </a:t>
            </a:r>
            <a:r>
              <a:rPr lang="en-US" sz="2400" dirty="0" smtClean="0">
                <a:solidFill>
                  <a:srgbClr val="0070C0"/>
                </a:solidFill>
              </a:rPr>
              <a:t>told</a:t>
            </a:r>
            <a:r>
              <a:rPr lang="en-US" sz="2400" dirty="0" smtClean="0"/>
              <a:t> her </a:t>
            </a:r>
            <a:r>
              <a:rPr lang="en-US" sz="2400" dirty="0" smtClean="0">
                <a:solidFill>
                  <a:srgbClr val="0070C0"/>
                </a:solidFill>
              </a:rPr>
              <a:t>that</a:t>
            </a:r>
            <a:r>
              <a:rPr lang="en-US" sz="2400" dirty="0" smtClean="0"/>
              <a:t> I </a:t>
            </a:r>
            <a:r>
              <a:rPr lang="en-US" sz="2400" dirty="0" smtClean="0">
                <a:solidFill>
                  <a:srgbClr val="0070C0"/>
                </a:solidFill>
              </a:rPr>
              <a:t>had written </a:t>
            </a:r>
            <a:r>
              <a:rPr lang="en-US" sz="2400" dirty="0" smtClean="0"/>
              <a:t>my exam well.</a:t>
            </a:r>
          </a:p>
          <a:p>
            <a:pPr marL="0" indent="0">
              <a:buNone/>
            </a:pPr>
            <a:endParaRPr lang="en-US" sz="2000" dirty="0" smtClean="0"/>
          </a:p>
          <a:p>
            <a:pPr marL="0" indent="0">
              <a:buNone/>
            </a:pPr>
            <a:r>
              <a:rPr lang="en-US" sz="2400" dirty="0" smtClean="0"/>
              <a:t>July </a:t>
            </a:r>
            <a:r>
              <a:rPr lang="en-US" sz="2400" u="sng" dirty="0" smtClean="0"/>
              <a:t>said to </a:t>
            </a:r>
            <a:r>
              <a:rPr lang="en-US" sz="2400" dirty="0" smtClean="0"/>
              <a:t>her son, “I </a:t>
            </a:r>
            <a:r>
              <a:rPr lang="en-US" sz="2400" u="sng" dirty="0" smtClean="0"/>
              <a:t>am</a:t>
            </a:r>
            <a:r>
              <a:rPr lang="en-US" sz="2400" dirty="0" smtClean="0"/>
              <a:t> on the way”.</a:t>
            </a:r>
          </a:p>
          <a:p>
            <a:pPr marL="0" indent="0">
              <a:buNone/>
            </a:pPr>
            <a:r>
              <a:rPr lang="en-US" sz="2400" dirty="0" smtClean="0"/>
              <a:t>July </a:t>
            </a:r>
            <a:r>
              <a:rPr lang="en-US" sz="2400" dirty="0" smtClean="0">
                <a:solidFill>
                  <a:schemeClr val="accent6">
                    <a:lumMod val="50000"/>
                  </a:schemeClr>
                </a:solidFill>
              </a:rPr>
              <a:t>told</a:t>
            </a:r>
            <a:r>
              <a:rPr lang="en-US" sz="2400" dirty="0" smtClean="0"/>
              <a:t> her son </a:t>
            </a:r>
            <a:r>
              <a:rPr lang="en-US" sz="2400" dirty="0" smtClean="0">
                <a:solidFill>
                  <a:schemeClr val="accent6">
                    <a:lumMod val="50000"/>
                  </a:schemeClr>
                </a:solidFill>
              </a:rPr>
              <a:t>that</a:t>
            </a:r>
            <a:r>
              <a:rPr lang="en-US" sz="2400" dirty="0" smtClean="0"/>
              <a:t> she </a:t>
            </a:r>
            <a:r>
              <a:rPr lang="en-US" sz="2400" dirty="0" smtClean="0">
                <a:solidFill>
                  <a:schemeClr val="accent6">
                    <a:lumMod val="50000"/>
                  </a:schemeClr>
                </a:solidFill>
              </a:rPr>
              <a:t>was</a:t>
            </a:r>
            <a:r>
              <a:rPr lang="en-US" sz="2400" dirty="0" smtClean="0"/>
              <a:t> on the way.</a:t>
            </a:r>
          </a:p>
          <a:p>
            <a:pPr marL="0" indent="0">
              <a:buNone/>
            </a:pPr>
            <a:endParaRPr lang="en-US" sz="1600" dirty="0" smtClean="0"/>
          </a:p>
          <a:p>
            <a:pPr marL="0" indent="0">
              <a:buNone/>
            </a:pPr>
            <a:r>
              <a:rPr lang="en-US" sz="2400" dirty="0" smtClean="0"/>
              <a:t>The Driver </a:t>
            </a:r>
            <a:r>
              <a:rPr lang="en-US" sz="2400" u="sng" dirty="0" smtClean="0"/>
              <a:t>said to </a:t>
            </a:r>
            <a:r>
              <a:rPr lang="en-US" sz="2400" dirty="0" smtClean="0"/>
              <a:t>her, “They </a:t>
            </a:r>
            <a:r>
              <a:rPr lang="en-US" sz="2400" u="sng" dirty="0" smtClean="0"/>
              <a:t>are coming tonight</a:t>
            </a:r>
            <a:r>
              <a:rPr lang="en-US" sz="2400" dirty="0" smtClean="0"/>
              <a:t>.”</a:t>
            </a:r>
          </a:p>
          <a:p>
            <a:pPr marL="0" indent="0">
              <a:buNone/>
            </a:pPr>
            <a:r>
              <a:rPr lang="en-US" sz="2400" dirty="0" smtClean="0"/>
              <a:t>The driver </a:t>
            </a:r>
            <a:r>
              <a:rPr lang="en-US" sz="2400" dirty="0" smtClean="0">
                <a:solidFill>
                  <a:srgbClr val="00B050"/>
                </a:solidFill>
              </a:rPr>
              <a:t>told</a:t>
            </a:r>
            <a:r>
              <a:rPr lang="en-US" sz="2400" dirty="0" smtClean="0"/>
              <a:t> her </a:t>
            </a:r>
            <a:r>
              <a:rPr lang="en-US" sz="2400" dirty="0" smtClean="0">
                <a:solidFill>
                  <a:srgbClr val="00B050"/>
                </a:solidFill>
              </a:rPr>
              <a:t>that</a:t>
            </a:r>
            <a:r>
              <a:rPr lang="en-US" sz="2400" dirty="0" smtClean="0"/>
              <a:t> they </a:t>
            </a:r>
            <a:r>
              <a:rPr lang="en-US" sz="2400" dirty="0" smtClean="0">
                <a:solidFill>
                  <a:srgbClr val="00B050"/>
                </a:solidFill>
              </a:rPr>
              <a:t>were coming that night</a:t>
            </a:r>
            <a:r>
              <a:rPr lang="en-US" sz="2400" dirty="0" smtClean="0"/>
              <a:t>.</a:t>
            </a:r>
            <a:endParaRPr lang="en-US" sz="2400" dirty="0"/>
          </a:p>
        </p:txBody>
      </p:sp>
    </p:spTree>
    <p:extLst>
      <p:ext uri="{BB962C8B-B14F-4D97-AF65-F5344CB8AC3E}">
        <p14:creationId xmlns:p14="http://schemas.microsoft.com/office/powerpoint/2010/main" val="4043374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circle(in)">
                                      <p:cBhvr>
                                        <p:cTn id="14" dur="2000"/>
                                        <p:tgtEl>
                                          <p:spTgt spid="3">
                                            <p:txEl>
                                              <p:pRg st="3" end="3"/>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wheel(1)">
                                      <p:cBhvr>
                                        <p:cTn id="19" dur="2000"/>
                                        <p:tgtEl>
                                          <p:spTgt spid="3">
                                            <p:txEl>
                                              <p:pRg st="6" end="6"/>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
                                            <p:txEl>
                                              <p:pRg st="9" end="9"/>
                                            </p:txEl>
                                          </p:spTgt>
                                        </p:tgtEl>
                                        <p:attrNameLst>
                                          <p:attrName>style.visibility</p:attrName>
                                        </p:attrNameLst>
                                      </p:cBhvr>
                                      <p:to>
                                        <p:strVal val="visible"/>
                                      </p:to>
                                    </p:set>
                                    <p:animEffect transition="in" filter="fade">
                                      <p:cBhvr>
                                        <p:cTn id="24" dur="1000"/>
                                        <p:tgtEl>
                                          <p:spTgt spid="3">
                                            <p:txEl>
                                              <p:pRg st="9" end="9"/>
                                            </p:txEl>
                                          </p:spTgt>
                                        </p:tgtEl>
                                      </p:cBhvr>
                                    </p:animEffect>
                                    <p:anim calcmode="lin" valueType="num">
                                      <p:cBhvr>
                                        <p:cTn id="25"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animEffect transition="in" filter="fade">
                                      <p:cBhvr>
                                        <p:cTn id="31" dur="1000"/>
                                        <p:tgtEl>
                                          <p:spTgt spid="3">
                                            <p:txEl>
                                              <p:pRg st="12" end="12"/>
                                            </p:txEl>
                                          </p:spTgt>
                                        </p:tgtEl>
                                      </p:cBhvr>
                                    </p:animEffect>
                                    <p:anim calcmode="lin" valueType="num">
                                      <p:cBhvr>
                                        <p:cTn id="32"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3">
                                            <p:txEl>
                                              <p:pRg st="1" end="1"/>
                                            </p:txEl>
                                          </p:spTgt>
                                        </p:tgtEl>
                                        <p:attrNameLst>
                                          <p:attrName>style.visibility</p:attrName>
                                        </p:attrNameLst>
                                      </p:cBhvr>
                                      <p:to>
                                        <p:strVal val="visible"/>
                                      </p:to>
                                    </p:set>
                                    <p:animEffect transition="in" filter="fade">
                                      <p:cBhvr>
                                        <p:cTn id="38" dur="1000"/>
                                        <p:tgtEl>
                                          <p:spTgt spid="3">
                                            <p:txEl>
                                              <p:pRg st="1" end="1"/>
                                            </p:txEl>
                                          </p:spTgt>
                                        </p:tgtEl>
                                      </p:cBhvr>
                                    </p:animEffect>
                                    <p:anim calcmode="lin" valueType="num">
                                      <p:cBhvr>
                                        <p:cTn id="3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nodeType="clickEffect">
                                  <p:stCondLst>
                                    <p:cond delay="0"/>
                                  </p:stCondLst>
                                  <p:childTnLst>
                                    <p:set>
                                      <p:cBhvr>
                                        <p:cTn id="44" dur="1" fill="hold">
                                          <p:stCondLst>
                                            <p:cond delay="0"/>
                                          </p:stCondLst>
                                        </p:cTn>
                                        <p:tgtEl>
                                          <p:spTgt spid="3">
                                            <p:txEl>
                                              <p:pRg st="4" end="4"/>
                                            </p:txEl>
                                          </p:spTgt>
                                        </p:tgtEl>
                                        <p:attrNameLst>
                                          <p:attrName>style.visibility</p:attrName>
                                        </p:attrNameLst>
                                      </p:cBhvr>
                                      <p:to>
                                        <p:strVal val="visible"/>
                                      </p:to>
                                    </p:set>
                                    <p:animEffect transition="in" filter="wipe(down)">
                                      <p:cBhvr>
                                        <p:cTn id="45" dur="500"/>
                                        <p:tgtEl>
                                          <p:spTgt spid="3">
                                            <p:txEl>
                                              <p:pRg st="4" end="4"/>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21" presetClass="entr" presetSubtype="1" fill="hold" nodeType="clickEffect">
                                  <p:stCondLst>
                                    <p:cond delay="0"/>
                                  </p:stCondLst>
                                  <p:childTnLst>
                                    <p:set>
                                      <p:cBhvr>
                                        <p:cTn id="49" dur="1" fill="hold">
                                          <p:stCondLst>
                                            <p:cond delay="0"/>
                                          </p:stCondLst>
                                        </p:cTn>
                                        <p:tgtEl>
                                          <p:spTgt spid="3">
                                            <p:txEl>
                                              <p:pRg st="7" end="7"/>
                                            </p:txEl>
                                          </p:spTgt>
                                        </p:tgtEl>
                                        <p:attrNameLst>
                                          <p:attrName>style.visibility</p:attrName>
                                        </p:attrNameLst>
                                      </p:cBhvr>
                                      <p:to>
                                        <p:strVal val="visible"/>
                                      </p:to>
                                    </p:set>
                                    <p:animEffect transition="in" filter="wheel(1)">
                                      <p:cBhvr>
                                        <p:cTn id="50" dur="2000"/>
                                        <p:tgtEl>
                                          <p:spTgt spid="3">
                                            <p:txEl>
                                              <p:pRg st="7" end="7"/>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3">
                                            <p:txEl>
                                              <p:pRg st="10" end="10"/>
                                            </p:txEl>
                                          </p:spTgt>
                                        </p:tgtEl>
                                        <p:attrNameLst>
                                          <p:attrName>style.visibility</p:attrName>
                                        </p:attrNameLst>
                                      </p:cBhvr>
                                      <p:to>
                                        <p:strVal val="visible"/>
                                      </p:to>
                                    </p:set>
                                    <p:animEffect transition="in" filter="fade">
                                      <p:cBhvr>
                                        <p:cTn id="55" dur="1000"/>
                                        <p:tgtEl>
                                          <p:spTgt spid="3">
                                            <p:txEl>
                                              <p:pRg st="10" end="10"/>
                                            </p:txEl>
                                          </p:spTgt>
                                        </p:tgtEl>
                                      </p:cBhvr>
                                    </p:animEffect>
                                    <p:anim calcmode="lin" valueType="num">
                                      <p:cBhvr>
                                        <p:cTn id="56"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7"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6" presetClass="entr" presetSubtype="16" fill="hold" nodeType="clickEffect">
                                  <p:stCondLst>
                                    <p:cond delay="0"/>
                                  </p:stCondLst>
                                  <p:childTnLst>
                                    <p:set>
                                      <p:cBhvr>
                                        <p:cTn id="61" dur="1" fill="hold">
                                          <p:stCondLst>
                                            <p:cond delay="0"/>
                                          </p:stCondLst>
                                        </p:cTn>
                                        <p:tgtEl>
                                          <p:spTgt spid="3">
                                            <p:txEl>
                                              <p:pRg st="13" end="13"/>
                                            </p:txEl>
                                          </p:spTgt>
                                        </p:tgtEl>
                                        <p:attrNameLst>
                                          <p:attrName>style.visibility</p:attrName>
                                        </p:attrNameLst>
                                      </p:cBhvr>
                                      <p:to>
                                        <p:strVal val="visible"/>
                                      </p:to>
                                    </p:set>
                                    <p:animEffect transition="in" filter="circle(in)">
                                      <p:cBhvr>
                                        <p:cTn id="62" dur="20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5029200" cy="487362"/>
          </a:xfrm>
        </p:spPr>
        <p:txBody>
          <a:bodyPr>
            <a:normAutofit fontScale="90000"/>
          </a:bodyPr>
          <a:lstStyle/>
          <a:p>
            <a:r>
              <a:rPr lang="en-US" dirty="0" smtClean="0">
                <a:solidFill>
                  <a:srgbClr val="0070C0"/>
                </a:solidFill>
              </a:rPr>
              <a:t>Interrogative – ‘</a:t>
            </a:r>
            <a:r>
              <a:rPr lang="en-US" dirty="0" err="1" smtClean="0">
                <a:solidFill>
                  <a:srgbClr val="0070C0"/>
                </a:solidFill>
              </a:rPr>
              <a:t>wh</a:t>
            </a:r>
            <a:r>
              <a:rPr lang="en-US" dirty="0" smtClean="0"/>
              <a:t>’</a:t>
            </a:r>
            <a:endParaRPr lang="en-US" dirty="0"/>
          </a:p>
        </p:txBody>
      </p:sp>
      <p:sp>
        <p:nvSpPr>
          <p:cNvPr id="3" name="Content Placeholder 2"/>
          <p:cNvSpPr>
            <a:spLocks noGrp="1"/>
          </p:cNvSpPr>
          <p:nvPr>
            <p:ph idx="1"/>
          </p:nvPr>
        </p:nvSpPr>
        <p:spPr>
          <a:xfrm>
            <a:off x="457200" y="1066800"/>
            <a:ext cx="8229600" cy="5257800"/>
          </a:xfrm>
        </p:spPr>
        <p:txBody>
          <a:bodyPr>
            <a:normAutofit fontScale="85000" lnSpcReduction="10000"/>
          </a:bodyPr>
          <a:lstStyle/>
          <a:p>
            <a:pPr marL="0" indent="0">
              <a:buNone/>
            </a:pPr>
            <a:r>
              <a:rPr lang="en-US" sz="2800" dirty="0" smtClean="0"/>
              <a:t>The Manager </a:t>
            </a:r>
            <a:r>
              <a:rPr lang="en-US" sz="2800" u="sng" dirty="0" smtClean="0"/>
              <a:t>said to </a:t>
            </a:r>
            <a:r>
              <a:rPr lang="en-US" sz="2800" dirty="0" smtClean="0"/>
              <a:t>me, “ When </a:t>
            </a:r>
            <a:r>
              <a:rPr lang="en-US" sz="2800" u="sng" dirty="0" smtClean="0"/>
              <a:t>do</a:t>
            </a:r>
            <a:r>
              <a:rPr lang="en-US" sz="2800" dirty="0" smtClean="0"/>
              <a:t> you get back?</a:t>
            </a:r>
          </a:p>
          <a:p>
            <a:pPr marL="0" indent="0">
              <a:buNone/>
            </a:pPr>
            <a:r>
              <a:rPr lang="en-US" sz="2800" dirty="0" smtClean="0"/>
              <a:t>The Manager </a:t>
            </a:r>
            <a:r>
              <a:rPr lang="en-US" sz="2800" dirty="0" smtClean="0">
                <a:solidFill>
                  <a:srgbClr val="0070C0"/>
                </a:solidFill>
              </a:rPr>
              <a:t>asked</a:t>
            </a:r>
            <a:r>
              <a:rPr lang="en-US" sz="2800" dirty="0" smtClean="0"/>
              <a:t> me </a:t>
            </a:r>
            <a:r>
              <a:rPr lang="en-US" sz="2800" dirty="0" smtClean="0">
                <a:solidFill>
                  <a:srgbClr val="0070C0"/>
                </a:solidFill>
              </a:rPr>
              <a:t>when</a:t>
            </a:r>
            <a:r>
              <a:rPr lang="en-US" sz="2800" dirty="0" smtClean="0"/>
              <a:t> </a:t>
            </a:r>
            <a:r>
              <a:rPr lang="en-US" sz="2800" dirty="0" smtClean="0">
                <a:solidFill>
                  <a:srgbClr val="0070C0"/>
                </a:solidFill>
              </a:rPr>
              <a:t>did</a:t>
            </a:r>
            <a:r>
              <a:rPr lang="en-US" sz="2800" dirty="0" smtClean="0"/>
              <a:t> I get back. </a:t>
            </a:r>
          </a:p>
          <a:p>
            <a:pPr marL="0" indent="0">
              <a:buNone/>
            </a:pPr>
            <a:endParaRPr lang="en-US" sz="2800" dirty="0" smtClean="0"/>
          </a:p>
          <a:p>
            <a:pPr marL="0" indent="0">
              <a:buNone/>
            </a:pPr>
            <a:r>
              <a:rPr lang="en-US" sz="2800" dirty="0" smtClean="0"/>
              <a:t>People </a:t>
            </a:r>
            <a:r>
              <a:rPr lang="en-US" sz="2800" u="sng" dirty="0" smtClean="0"/>
              <a:t>said to </a:t>
            </a:r>
            <a:r>
              <a:rPr lang="en-US" sz="2800" dirty="0" smtClean="0"/>
              <a:t>the Collector, “ How about our Pension?</a:t>
            </a:r>
          </a:p>
          <a:p>
            <a:pPr marL="0" indent="0">
              <a:buNone/>
            </a:pPr>
            <a:r>
              <a:rPr lang="en-US" sz="2800" dirty="0" smtClean="0"/>
              <a:t>People </a:t>
            </a:r>
            <a:r>
              <a:rPr lang="en-US" sz="2800" dirty="0" smtClean="0">
                <a:solidFill>
                  <a:srgbClr val="0070C0"/>
                </a:solidFill>
              </a:rPr>
              <a:t>asked</a:t>
            </a:r>
            <a:r>
              <a:rPr lang="en-US" sz="2800" dirty="0" smtClean="0"/>
              <a:t> the Collector </a:t>
            </a:r>
            <a:r>
              <a:rPr lang="en-US" sz="2800" dirty="0" smtClean="0">
                <a:solidFill>
                  <a:srgbClr val="0070C0"/>
                </a:solidFill>
              </a:rPr>
              <a:t>how about </a:t>
            </a:r>
            <a:r>
              <a:rPr lang="en-US" sz="2800" dirty="0" smtClean="0"/>
              <a:t>their pension.</a:t>
            </a:r>
          </a:p>
          <a:p>
            <a:pPr marL="0" indent="0">
              <a:buNone/>
            </a:pPr>
            <a:endParaRPr lang="en-US" sz="2800" dirty="0" smtClean="0"/>
          </a:p>
          <a:p>
            <a:pPr marL="0" indent="0">
              <a:buNone/>
            </a:pPr>
            <a:r>
              <a:rPr lang="en-US" sz="2800" dirty="0" smtClean="0"/>
              <a:t>The teacher </a:t>
            </a:r>
            <a:r>
              <a:rPr lang="en-US" sz="2800" u="sng" dirty="0" smtClean="0"/>
              <a:t>said to </a:t>
            </a:r>
            <a:r>
              <a:rPr lang="en-US" sz="2800" dirty="0" smtClean="0"/>
              <a:t>her, “ Why </a:t>
            </a:r>
            <a:r>
              <a:rPr lang="en-US" sz="2800" u="sng" dirty="0" smtClean="0"/>
              <a:t>are</a:t>
            </a:r>
            <a:r>
              <a:rPr lang="en-US" sz="2800" dirty="0" smtClean="0"/>
              <a:t> you late?</a:t>
            </a:r>
          </a:p>
          <a:p>
            <a:pPr marL="0" indent="0">
              <a:buNone/>
            </a:pPr>
            <a:r>
              <a:rPr lang="en-US" sz="2800" dirty="0" smtClean="0"/>
              <a:t>The teacher </a:t>
            </a:r>
            <a:r>
              <a:rPr lang="en-US" sz="2800" dirty="0" smtClean="0">
                <a:solidFill>
                  <a:srgbClr val="7030A0"/>
                </a:solidFill>
              </a:rPr>
              <a:t>asked</a:t>
            </a:r>
            <a:r>
              <a:rPr lang="en-US" sz="2800" dirty="0" smtClean="0"/>
              <a:t> her </a:t>
            </a:r>
            <a:r>
              <a:rPr lang="en-US" sz="2800" dirty="0" smtClean="0">
                <a:solidFill>
                  <a:srgbClr val="7030A0"/>
                </a:solidFill>
              </a:rPr>
              <a:t>why</a:t>
            </a:r>
            <a:r>
              <a:rPr lang="en-US" sz="2800" dirty="0" smtClean="0"/>
              <a:t> she </a:t>
            </a:r>
            <a:r>
              <a:rPr lang="en-US" sz="2800" dirty="0" smtClean="0">
                <a:solidFill>
                  <a:srgbClr val="7030A0"/>
                </a:solidFill>
              </a:rPr>
              <a:t>was</a:t>
            </a:r>
            <a:r>
              <a:rPr lang="en-US" sz="2800" dirty="0" smtClean="0"/>
              <a:t> late.</a:t>
            </a:r>
          </a:p>
          <a:p>
            <a:pPr marL="0" indent="0">
              <a:buNone/>
            </a:pPr>
            <a:endParaRPr lang="en-US" sz="2800" dirty="0" smtClean="0"/>
          </a:p>
          <a:p>
            <a:pPr marL="0" indent="0">
              <a:buNone/>
            </a:pPr>
            <a:r>
              <a:rPr lang="en-US" sz="2800" dirty="0" err="1" smtClean="0"/>
              <a:t>Sheela</a:t>
            </a:r>
            <a:r>
              <a:rPr lang="en-US" sz="2800" dirty="0" smtClean="0"/>
              <a:t> </a:t>
            </a:r>
            <a:r>
              <a:rPr lang="en-US" sz="2800" u="sng" dirty="0" smtClean="0"/>
              <a:t>said to </a:t>
            </a:r>
            <a:r>
              <a:rPr lang="en-US" sz="2800" dirty="0" err="1" smtClean="0"/>
              <a:t>Raju</a:t>
            </a:r>
            <a:r>
              <a:rPr lang="en-US" sz="2800" dirty="0" smtClean="0"/>
              <a:t>, “ How long </a:t>
            </a:r>
            <a:r>
              <a:rPr lang="en-US" sz="2800" u="sng" dirty="0" smtClean="0"/>
              <a:t>did</a:t>
            </a:r>
            <a:r>
              <a:rPr lang="en-US" sz="2800" dirty="0" smtClean="0"/>
              <a:t> you write the exam?</a:t>
            </a:r>
          </a:p>
          <a:p>
            <a:pPr marL="0" indent="0">
              <a:buNone/>
            </a:pPr>
            <a:r>
              <a:rPr lang="en-US" sz="2800" dirty="0" err="1" smtClean="0"/>
              <a:t>Sheela</a:t>
            </a:r>
            <a:r>
              <a:rPr lang="en-US" sz="2800" dirty="0" smtClean="0"/>
              <a:t> </a:t>
            </a:r>
            <a:r>
              <a:rPr lang="en-US" sz="2800" dirty="0" smtClean="0">
                <a:solidFill>
                  <a:srgbClr val="7030A0"/>
                </a:solidFill>
              </a:rPr>
              <a:t>asked</a:t>
            </a:r>
            <a:r>
              <a:rPr lang="en-US" sz="2800" dirty="0" smtClean="0"/>
              <a:t> </a:t>
            </a:r>
            <a:r>
              <a:rPr lang="en-US" sz="2800" dirty="0" err="1" smtClean="0"/>
              <a:t>Raju</a:t>
            </a:r>
            <a:r>
              <a:rPr lang="en-US" sz="2800" dirty="0" smtClean="0"/>
              <a:t> how long he </a:t>
            </a:r>
            <a:r>
              <a:rPr lang="en-US" sz="2800" dirty="0" smtClean="0">
                <a:solidFill>
                  <a:srgbClr val="7030A0"/>
                </a:solidFill>
              </a:rPr>
              <a:t>had written </a:t>
            </a:r>
            <a:r>
              <a:rPr lang="en-US" sz="2800" dirty="0" smtClean="0"/>
              <a:t>the exam.</a:t>
            </a:r>
            <a:endParaRPr lang="en-US" sz="2800" dirty="0"/>
          </a:p>
          <a:p>
            <a:pPr marL="0" indent="0">
              <a:buNone/>
            </a:pPr>
            <a:endParaRPr lang="en-US" dirty="0"/>
          </a:p>
        </p:txBody>
      </p:sp>
    </p:spTree>
    <p:extLst>
      <p:ext uri="{BB962C8B-B14F-4D97-AF65-F5344CB8AC3E}">
        <p14:creationId xmlns:p14="http://schemas.microsoft.com/office/powerpoint/2010/main" val="382954748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791200" cy="667471"/>
          </a:xfrm>
        </p:spPr>
        <p:txBody>
          <a:bodyPr>
            <a:normAutofit fontScale="90000"/>
          </a:bodyPr>
          <a:lstStyle/>
          <a:p>
            <a:r>
              <a:rPr lang="en-US" dirty="0" smtClean="0">
                <a:solidFill>
                  <a:srgbClr val="0070C0"/>
                </a:solidFill>
              </a:rPr>
              <a:t>Interrogative – ‘Yes or No’</a:t>
            </a:r>
            <a:endParaRPr lang="en-US" dirty="0">
              <a:solidFill>
                <a:srgbClr val="0070C0"/>
              </a:solidFill>
            </a:endParaRPr>
          </a:p>
        </p:txBody>
      </p:sp>
      <p:sp>
        <p:nvSpPr>
          <p:cNvPr id="3" name="Content Placeholder 2"/>
          <p:cNvSpPr>
            <a:spLocks noGrp="1"/>
          </p:cNvSpPr>
          <p:nvPr>
            <p:ph idx="1"/>
          </p:nvPr>
        </p:nvSpPr>
        <p:spPr>
          <a:xfrm>
            <a:off x="457200" y="1143000"/>
            <a:ext cx="8229600" cy="5257800"/>
          </a:xfrm>
        </p:spPr>
        <p:txBody>
          <a:bodyPr>
            <a:normAutofit lnSpcReduction="10000"/>
          </a:bodyPr>
          <a:lstStyle/>
          <a:p>
            <a:pPr marL="0" indent="0">
              <a:buNone/>
            </a:pPr>
            <a:r>
              <a:rPr lang="en-US" dirty="0" smtClean="0"/>
              <a:t>John </a:t>
            </a:r>
            <a:r>
              <a:rPr lang="en-US" u="sng" dirty="0" smtClean="0"/>
              <a:t>said to</a:t>
            </a:r>
            <a:r>
              <a:rPr lang="en-US" dirty="0" smtClean="0"/>
              <a:t> me, “ </a:t>
            </a:r>
            <a:r>
              <a:rPr lang="en-US" u="sng" dirty="0" smtClean="0"/>
              <a:t>Can</a:t>
            </a:r>
            <a:r>
              <a:rPr lang="en-US" dirty="0" smtClean="0"/>
              <a:t> you help </a:t>
            </a:r>
            <a:r>
              <a:rPr lang="en-US" u="sng" dirty="0" smtClean="0"/>
              <a:t>me</a:t>
            </a:r>
            <a:r>
              <a:rPr lang="en-US" dirty="0" smtClean="0"/>
              <a:t>?”</a:t>
            </a:r>
          </a:p>
          <a:p>
            <a:pPr marL="0" indent="0">
              <a:buNone/>
            </a:pPr>
            <a:r>
              <a:rPr lang="en-US" dirty="0" smtClean="0"/>
              <a:t>John </a:t>
            </a:r>
            <a:r>
              <a:rPr lang="en-US" dirty="0" smtClean="0">
                <a:solidFill>
                  <a:schemeClr val="accent6">
                    <a:lumMod val="50000"/>
                  </a:schemeClr>
                </a:solidFill>
              </a:rPr>
              <a:t>asked</a:t>
            </a:r>
            <a:r>
              <a:rPr lang="en-US" dirty="0" smtClean="0"/>
              <a:t> me </a:t>
            </a:r>
            <a:r>
              <a:rPr lang="en-US" dirty="0" smtClean="0">
                <a:solidFill>
                  <a:schemeClr val="accent6">
                    <a:lumMod val="50000"/>
                  </a:schemeClr>
                </a:solidFill>
              </a:rPr>
              <a:t>whether</a:t>
            </a:r>
            <a:r>
              <a:rPr lang="en-US" dirty="0" smtClean="0"/>
              <a:t> I </a:t>
            </a:r>
            <a:r>
              <a:rPr lang="en-US" dirty="0" smtClean="0">
                <a:solidFill>
                  <a:schemeClr val="accent6">
                    <a:lumMod val="50000"/>
                  </a:schemeClr>
                </a:solidFill>
              </a:rPr>
              <a:t>coul</a:t>
            </a:r>
            <a:r>
              <a:rPr lang="en-US" dirty="0" smtClean="0"/>
              <a:t>d help </a:t>
            </a:r>
            <a:r>
              <a:rPr lang="en-US" dirty="0" smtClean="0">
                <a:solidFill>
                  <a:schemeClr val="accent6">
                    <a:lumMod val="50000"/>
                  </a:schemeClr>
                </a:solidFill>
              </a:rPr>
              <a:t>him</a:t>
            </a:r>
            <a:r>
              <a:rPr lang="en-US" dirty="0" smtClean="0"/>
              <a:t>.</a:t>
            </a:r>
          </a:p>
          <a:p>
            <a:pPr marL="0" indent="0">
              <a:buNone/>
            </a:pPr>
            <a:endParaRPr lang="en-US" sz="2800" dirty="0" smtClean="0"/>
          </a:p>
          <a:p>
            <a:pPr marL="0" indent="0">
              <a:buNone/>
            </a:pPr>
            <a:r>
              <a:rPr lang="en-US" dirty="0" smtClean="0"/>
              <a:t>The teacher </a:t>
            </a:r>
            <a:r>
              <a:rPr lang="en-US" u="sng" dirty="0" smtClean="0"/>
              <a:t>said to </a:t>
            </a:r>
            <a:r>
              <a:rPr lang="en-US" dirty="0" smtClean="0"/>
              <a:t>her, “</a:t>
            </a:r>
            <a:r>
              <a:rPr lang="en-US" u="sng" dirty="0" smtClean="0"/>
              <a:t>Are</a:t>
            </a:r>
            <a:r>
              <a:rPr lang="en-US" dirty="0" smtClean="0"/>
              <a:t> you a student?”</a:t>
            </a:r>
          </a:p>
          <a:p>
            <a:pPr marL="0" indent="0">
              <a:buNone/>
            </a:pPr>
            <a:r>
              <a:rPr lang="en-US" dirty="0" smtClean="0"/>
              <a:t>The teacher </a:t>
            </a:r>
            <a:r>
              <a:rPr lang="en-US" dirty="0" smtClean="0">
                <a:solidFill>
                  <a:srgbClr val="0070C0"/>
                </a:solidFill>
              </a:rPr>
              <a:t>asked </a:t>
            </a:r>
            <a:r>
              <a:rPr lang="en-US" dirty="0" smtClean="0"/>
              <a:t>her </a:t>
            </a:r>
            <a:r>
              <a:rPr lang="en-US" dirty="0" smtClean="0">
                <a:solidFill>
                  <a:srgbClr val="0070C0"/>
                </a:solidFill>
              </a:rPr>
              <a:t>if</a:t>
            </a:r>
            <a:r>
              <a:rPr lang="en-US" dirty="0" smtClean="0"/>
              <a:t> she </a:t>
            </a:r>
            <a:r>
              <a:rPr lang="en-US" dirty="0" smtClean="0">
                <a:solidFill>
                  <a:srgbClr val="0070C0"/>
                </a:solidFill>
              </a:rPr>
              <a:t>was</a:t>
            </a:r>
            <a:r>
              <a:rPr lang="en-US" dirty="0" smtClean="0"/>
              <a:t> a student.</a:t>
            </a:r>
          </a:p>
          <a:p>
            <a:pPr marL="0" indent="0">
              <a:buNone/>
            </a:pPr>
            <a:endParaRPr lang="en-US" sz="2800" dirty="0" smtClean="0"/>
          </a:p>
          <a:p>
            <a:pPr marL="0" indent="0">
              <a:buNone/>
            </a:pPr>
            <a:r>
              <a:rPr lang="en-US" dirty="0" smtClean="0"/>
              <a:t>The GM </a:t>
            </a:r>
            <a:r>
              <a:rPr lang="en-US" u="sng" dirty="0" smtClean="0"/>
              <a:t>said to </a:t>
            </a:r>
            <a:r>
              <a:rPr lang="en-US" dirty="0" smtClean="0"/>
              <a:t>her, “</a:t>
            </a:r>
            <a:r>
              <a:rPr lang="en-US" u="sng" dirty="0" smtClean="0"/>
              <a:t>Are</a:t>
            </a:r>
            <a:r>
              <a:rPr lang="en-US" dirty="0" smtClean="0"/>
              <a:t> we </a:t>
            </a:r>
            <a:r>
              <a:rPr lang="en-US" u="sng" dirty="0" smtClean="0"/>
              <a:t>going</a:t>
            </a:r>
            <a:r>
              <a:rPr lang="en-US" dirty="0" smtClean="0"/>
              <a:t> for meeting?”</a:t>
            </a:r>
          </a:p>
          <a:p>
            <a:pPr marL="0" indent="0">
              <a:buNone/>
            </a:pPr>
            <a:r>
              <a:rPr lang="en-US" dirty="0" smtClean="0"/>
              <a:t>The GM </a:t>
            </a:r>
            <a:r>
              <a:rPr lang="en-US" dirty="0" smtClean="0">
                <a:solidFill>
                  <a:schemeClr val="accent6">
                    <a:lumMod val="50000"/>
                  </a:schemeClr>
                </a:solidFill>
              </a:rPr>
              <a:t>asked</a:t>
            </a:r>
            <a:r>
              <a:rPr lang="en-US" dirty="0" smtClean="0"/>
              <a:t> her </a:t>
            </a:r>
            <a:r>
              <a:rPr lang="en-US" dirty="0" smtClean="0">
                <a:solidFill>
                  <a:schemeClr val="accent6">
                    <a:lumMod val="50000"/>
                  </a:schemeClr>
                </a:solidFill>
              </a:rPr>
              <a:t>whether</a:t>
            </a:r>
            <a:r>
              <a:rPr lang="en-US" dirty="0" smtClean="0"/>
              <a:t> they </a:t>
            </a:r>
            <a:r>
              <a:rPr lang="en-US" dirty="0" smtClean="0">
                <a:solidFill>
                  <a:schemeClr val="accent6">
                    <a:lumMod val="50000"/>
                  </a:schemeClr>
                </a:solidFill>
              </a:rPr>
              <a:t>were going </a:t>
            </a:r>
            <a:r>
              <a:rPr lang="en-US" dirty="0" smtClean="0"/>
              <a:t>for meeting.</a:t>
            </a:r>
          </a:p>
          <a:p>
            <a:pPr marL="0" indent="0">
              <a:buNone/>
            </a:pPr>
            <a:endParaRPr lang="en-US" dirty="0" smtClean="0"/>
          </a:p>
          <a:p>
            <a:pPr marL="0" indent="0">
              <a:buNone/>
            </a:pPr>
            <a:r>
              <a:rPr lang="en-US" dirty="0" smtClean="0"/>
              <a:t>She </a:t>
            </a:r>
            <a:r>
              <a:rPr lang="en-US" u="sng" dirty="0" smtClean="0"/>
              <a:t>said to </a:t>
            </a:r>
            <a:r>
              <a:rPr lang="en-US" dirty="0" smtClean="0"/>
              <a:t>me, “</a:t>
            </a:r>
            <a:r>
              <a:rPr lang="en-US" u="sng" dirty="0" smtClean="0"/>
              <a:t>Can</a:t>
            </a:r>
            <a:r>
              <a:rPr lang="en-US" dirty="0" smtClean="0"/>
              <a:t> you wait for me?”</a:t>
            </a:r>
          </a:p>
          <a:p>
            <a:pPr marL="0" indent="0">
              <a:buNone/>
            </a:pPr>
            <a:r>
              <a:rPr lang="en-US" dirty="0" smtClean="0"/>
              <a:t>She </a:t>
            </a:r>
            <a:r>
              <a:rPr lang="en-US" dirty="0" smtClean="0">
                <a:solidFill>
                  <a:srgbClr val="0070C0"/>
                </a:solidFill>
              </a:rPr>
              <a:t>asked</a:t>
            </a:r>
            <a:r>
              <a:rPr lang="en-US" dirty="0" smtClean="0"/>
              <a:t> me </a:t>
            </a:r>
            <a:r>
              <a:rPr lang="en-US" dirty="0" smtClean="0">
                <a:solidFill>
                  <a:srgbClr val="0070C0"/>
                </a:solidFill>
              </a:rPr>
              <a:t>if</a:t>
            </a:r>
            <a:r>
              <a:rPr lang="en-US" dirty="0" smtClean="0"/>
              <a:t> I </a:t>
            </a:r>
            <a:r>
              <a:rPr lang="en-US" dirty="0" smtClean="0">
                <a:solidFill>
                  <a:srgbClr val="0070C0"/>
                </a:solidFill>
              </a:rPr>
              <a:t>could</a:t>
            </a:r>
            <a:r>
              <a:rPr lang="en-US" dirty="0" smtClean="0"/>
              <a:t> wait for her.</a:t>
            </a:r>
            <a:endParaRPr lang="en-US" dirty="0"/>
          </a:p>
        </p:txBody>
      </p:sp>
    </p:spTree>
    <p:extLst>
      <p:ext uri="{BB962C8B-B14F-4D97-AF65-F5344CB8AC3E}">
        <p14:creationId xmlns:p14="http://schemas.microsoft.com/office/powerpoint/2010/main" val="429055690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581400" cy="563562"/>
          </a:xfrm>
        </p:spPr>
        <p:txBody>
          <a:bodyPr>
            <a:normAutofit fontScale="90000"/>
          </a:bodyPr>
          <a:lstStyle/>
          <a:p>
            <a:pPr algn="l"/>
            <a:r>
              <a:rPr lang="en-US" dirty="0" smtClean="0">
                <a:solidFill>
                  <a:srgbClr val="0070C0"/>
                </a:solidFill>
              </a:rPr>
              <a:t>Imperatives</a:t>
            </a:r>
            <a:endParaRPr lang="en-US" dirty="0">
              <a:solidFill>
                <a:srgbClr val="0070C0"/>
              </a:solidFill>
            </a:endParaRPr>
          </a:p>
        </p:txBody>
      </p:sp>
      <p:sp>
        <p:nvSpPr>
          <p:cNvPr id="3" name="Content Placeholder 2"/>
          <p:cNvSpPr>
            <a:spLocks noGrp="1"/>
          </p:cNvSpPr>
          <p:nvPr>
            <p:ph idx="1"/>
          </p:nvPr>
        </p:nvSpPr>
        <p:spPr>
          <a:xfrm>
            <a:off x="387927" y="1066800"/>
            <a:ext cx="8527473" cy="5059363"/>
          </a:xfrm>
        </p:spPr>
        <p:txBody>
          <a:bodyPr>
            <a:normAutofit lnSpcReduction="10000"/>
          </a:bodyPr>
          <a:lstStyle/>
          <a:p>
            <a:pPr marL="0" indent="0">
              <a:buNone/>
            </a:pPr>
            <a:r>
              <a:rPr lang="en-US" dirty="0" smtClean="0"/>
              <a:t>I </a:t>
            </a:r>
            <a:r>
              <a:rPr lang="en-US" u="sng" dirty="0" smtClean="0"/>
              <a:t>said to</a:t>
            </a:r>
            <a:r>
              <a:rPr lang="en-US" dirty="0" smtClean="0"/>
              <a:t> my child, “ Don’t touch the fire”.</a:t>
            </a:r>
          </a:p>
          <a:p>
            <a:pPr marL="0" indent="0">
              <a:buNone/>
            </a:pPr>
            <a:r>
              <a:rPr lang="en-US" dirty="0" smtClean="0"/>
              <a:t>I </a:t>
            </a:r>
            <a:r>
              <a:rPr lang="en-US" dirty="0" smtClean="0">
                <a:solidFill>
                  <a:srgbClr val="0070C0"/>
                </a:solidFill>
              </a:rPr>
              <a:t>warned</a:t>
            </a:r>
            <a:r>
              <a:rPr lang="en-US" dirty="0" smtClean="0"/>
              <a:t> my child not </a:t>
            </a:r>
            <a:r>
              <a:rPr lang="en-US" dirty="0" smtClean="0">
                <a:solidFill>
                  <a:srgbClr val="0070C0"/>
                </a:solidFill>
              </a:rPr>
              <a:t>to</a:t>
            </a:r>
            <a:r>
              <a:rPr lang="en-US" dirty="0" smtClean="0"/>
              <a:t> touch the fire.</a:t>
            </a:r>
          </a:p>
          <a:p>
            <a:pPr marL="0" indent="0">
              <a:buNone/>
            </a:pPr>
            <a:endParaRPr lang="en-US" dirty="0" smtClean="0"/>
          </a:p>
          <a:p>
            <a:pPr marL="0" indent="0">
              <a:buNone/>
            </a:pPr>
            <a:r>
              <a:rPr lang="en-US" dirty="0" smtClean="0"/>
              <a:t>The doctor </a:t>
            </a:r>
            <a:r>
              <a:rPr lang="en-US" u="sng" dirty="0" smtClean="0"/>
              <a:t>said to </a:t>
            </a:r>
            <a:r>
              <a:rPr lang="en-US" dirty="0" smtClean="0"/>
              <a:t>her, “Take medicine regularly.”</a:t>
            </a:r>
          </a:p>
          <a:p>
            <a:pPr marL="0" indent="0">
              <a:buNone/>
            </a:pPr>
            <a:r>
              <a:rPr lang="en-US" dirty="0" smtClean="0"/>
              <a:t>The doctor </a:t>
            </a:r>
            <a:r>
              <a:rPr lang="en-US" dirty="0" smtClean="0">
                <a:solidFill>
                  <a:schemeClr val="accent2">
                    <a:lumMod val="50000"/>
                  </a:schemeClr>
                </a:solidFill>
              </a:rPr>
              <a:t>advised</a:t>
            </a:r>
            <a:r>
              <a:rPr lang="en-US" dirty="0" smtClean="0"/>
              <a:t> her </a:t>
            </a:r>
            <a:r>
              <a:rPr lang="en-US" dirty="0" smtClean="0">
                <a:solidFill>
                  <a:schemeClr val="accent2">
                    <a:lumMod val="50000"/>
                  </a:schemeClr>
                </a:solidFill>
              </a:rPr>
              <a:t>to</a:t>
            </a:r>
            <a:r>
              <a:rPr lang="en-US" dirty="0" smtClean="0"/>
              <a:t> take medicine regularly.</a:t>
            </a:r>
          </a:p>
          <a:p>
            <a:pPr marL="0" indent="0">
              <a:buNone/>
            </a:pPr>
            <a:endParaRPr lang="en-US" dirty="0" smtClean="0"/>
          </a:p>
          <a:p>
            <a:pPr marL="0" indent="0">
              <a:buNone/>
            </a:pPr>
            <a:r>
              <a:rPr lang="en-US" dirty="0" smtClean="0"/>
              <a:t>He </a:t>
            </a:r>
            <a:r>
              <a:rPr lang="en-US" u="sng" dirty="0" smtClean="0"/>
              <a:t>said to</a:t>
            </a:r>
            <a:r>
              <a:rPr lang="en-US" dirty="0" smtClean="0"/>
              <a:t> her, Please lend me your camera.”</a:t>
            </a:r>
          </a:p>
          <a:p>
            <a:pPr marL="0" indent="0">
              <a:buNone/>
            </a:pPr>
            <a:r>
              <a:rPr lang="en-US" dirty="0" smtClean="0"/>
              <a:t>He </a:t>
            </a:r>
            <a:r>
              <a:rPr lang="en-US" dirty="0" smtClean="0">
                <a:solidFill>
                  <a:srgbClr val="0070C0"/>
                </a:solidFill>
              </a:rPr>
              <a:t>pleased</a:t>
            </a:r>
            <a:r>
              <a:rPr lang="en-US" dirty="0" smtClean="0"/>
              <a:t> her </a:t>
            </a:r>
            <a:r>
              <a:rPr lang="en-US" dirty="0" smtClean="0">
                <a:solidFill>
                  <a:srgbClr val="0070C0"/>
                </a:solidFill>
              </a:rPr>
              <a:t>to</a:t>
            </a:r>
            <a:r>
              <a:rPr lang="en-US" dirty="0" smtClean="0"/>
              <a:t> lend him her camera.</a:t>
            </a:r>
          </a:p>
          <a:p>
            <a:pPr marL="0" indent="0">
              <a:buNone/>
            </a:pPr>
            <a:endParaRPr lang="en-US" dirty="0" smtClean="0"/>
          </a:p>
          <a:p>
            <a:pPr marL="0" indent="0">
              <a:buNone/>
            </a:pPr>
            <a:r>
              <a:rPr lang="en-US" dirty="0" smtClean="0"/>
              <a:t>The Police </a:t>
            </a:r>
            <a:r>
              <a:rPr lang="en-US" u="sng" dirty="0" smtClean="0"/>
              <a:t>said to </a:t>
            </a:r>
            <a:r>
              <a:rPr lang="en-US" dirty="0" smtClean="0"/>
              <a:t>the thief, “Surrender yourself.”  </a:t>
            </a:r>
          </a:p>
          <a:p>
            <a:pPr marL="0" indent="0">
              <a:buNone/>
            </a:pPr>
            <a:r>
              <a:rPr lang="en-US" dirty="0" smtClean="0"/>
              <a:t>The Police </a:t>
            </a:r>
            <a:r>
              <a:rPr lang="en-US" dirty="0" smtClean="0">
                <a:solidFill>
                  <a:schemeClr val="accent2">
                    <a:lumMod val="50000"/>
                  </a:schemeClr>
                </a:solidFill>
              </a:rPr>
              <a:t>ordered</a:t>
            </a:r>
            <a:r>
              <a:rPr lang="en-US" dirty="0" smtClean="0"/>
              <a:t> the thief </a:t>
            </a:r>
            <a:r>
              <a:rPr lang="en-US" dirty="0" smtClean="0">
                <a:solidFill>
                  <a:schemeClr val="accent2">
                    <a:lumMod val="50000"/>
                  </a:schemeClr>
                </a:solidFill>
              </a:rPr>
              <a:t>to</a:t>
            </a:r>
            <a:r>
              <a:rPr lang="en-US" dirty="0" smtClean="0"/>
              <a:t> surrender himself.</a:t>
            </a:r>
            <a:endParaRPr lang="en-US" dirty="0"/>
          </a:p>
        </p:txBody>
      </p:sp>
    </p:spTree>
    <p:extLst>
      <p:ext uri="{BB962C8B-B14F-4D97-AF65-F5344CB8AC3E}">
        <p14:creationId xmlns:p14="http://schemas.microsoft.com/office/powerpoint/2010/main" val="153902603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352800" cy="563562"/>
          </a:xfrm>
        </p:spPr>
        <p:txBody>
          <a:bodyPr>
            <a:normAutofit fontScale="90000"/>
          </a:bodyPr>
          <a:lstStyle/>
          <a:p>
            <a:r>
              <a:rPr lang="en-US" dirty="0" smtClean="0">
                <a:solidFill>
                  <a:srgbClr val="0070C0"/>
                </a:solidFill>
              </a:rPr>
              <a:t>Exclamatory </a:t>
            </a:r>
            <a:endParaRPr lang="en-US" dirty="0">
              <a:solidFill>
                <a:srgbClr val="0070C0"/>
              </a:solidFill>
            </a:endParaRPr>
          </a:p>
        </p:txBody>
      </p:sp>
      <p:sp>
        <p:nvSpPr>
          <p:cNvPr id="3" name="Content Placeholder 2"/>
          <p:cNvSpPr>
            <a:spLocks noGrp="1"/>
          </p:cNvSpPr>
          <p:nvPr>
            <p:ph idx="1"/>
          </p:nvPr>
        </p:nvSpPr>
        <p:spPr>
          <a:xfrm>
            <a:off x="457200" y="1066800"/>
            <a:ext cx="8229600" cy="5410200"/>
          </a:xfrm>
        </p:spPr>
        <p:txBody>
          <a:bodyPr>
            <a:normAutofit/>
          </a:bodyPr>
          <a:lstStyle/>
          <a:p>
            <a:pPr marL="0" indent="0">
              <a:buNone/>
            </a:pPr>
            <a:r>
              <a:rPr lang="en-US" sz="2600" dirty="0" err="1"/>
              <a:t>Gaurav</a:t>
            </a:r>
            <a:r>
              <a:rPr lang="en-US" sz="2600" dirty="0"/>
              <a:t> </a:t>
            </a:r>
            <a:r>
              <a:rPr lang="en-US" sz="2600" u="sng" dirty="0"/>
              <a:t>said,</a:t>
            </a:r>
            <a:r>
              <a:rPr lang="en-US" sz="2600" dirty="0"/>
              <a:t> "</a:t>
            </a:r>
            <a:r>
              <a:rPr lang="en-US" sz="2600" u="sng" dirty="0"/>
              <a:t>Hurrah</a:t>
            </a:r>
            <a:r>
              <a:rPr lang="en-US" sz="2600" dirty="0"/>
              <a:t>! We </a:t>
            </a:r>
            <a:r>
              <a:rPr lang="en-US" sz="2600" u="sng" dirty="0"/>
              <a:t>have won</a:t>
            </a:r>
            <a:r>
              <a:rPr lang="en-US" sz="2600" dirty="0"/>
              <a:t> the match." </a:t>
            </a:r>
            <a:endParaRPr lang="en-US" sz="2600" dirty="0" smtClean="0"/>
          </a:p>
          <a:p>
            <a:pPr marL="0" indent="0">
              <a:buNone/>
            </a:pPr>
            <a:r>
              <a:rPr lang="en-US" sz="2600" dirty="0" err="1"/>
              <a:t>Gaurav</a:t>
            </a:r>
            <a:r>
              <a:rPr lang="en-US" sz="2600" dirty="0"/>
              <a:t> </a:t>
            </a:r>
            <a:r>
              <a:rPr lang="en-US" sz="2600" dirty="0">
                <a:solidFill>
                  <a:srgbClr val="00B050"/>
                </a:solidFill>
              </a:rPr>
              <a:t>exclaimed</a:t>
            </a:r>
            <a:r>
              <a:rPr lang="en-US" sz="2600" dirty="0"/>
              <a:t> with </a:t>
            </a:r>
            <a:r>
              <a:rPr lang="en-US" sz="2600" dirty="0">
                <a:solidFill>
                  <a:srgbClr val="00B050"/>
                </a:solidFill>
              </a:rPr>
              <a:t>joy</a:t>
            </a:r>
            <a:r>
              <a:rPr lang="en-US" sz="2600" dirty="0"/>
              <a:t> that they </a:t>
            </a:r>
            <a:r>
              <a:rPr lang="en-US" sz="2600" dirty="0">
                <a:solidFill>
                  <a:srgbClr val="00B050"/>
                </a:solidFill>
              </a:rPr>
              <a:t>had won</a:t>
            </a:r>
            <a:r>
              <a:rPr lang="en-US" sz="2600" dirty="0"/>
              <a:t> the match</a:t>
            </a:r>
            <a:r>
              <a:rPr lang="en-US" sz="2600" dirty="0" smtClean="0"/>
              <a:t>.</a:t>
            </a:r>
          </a:p>
          <a:p>
            <a:pPr marL="0" indent="0">
              <a:buNone/>
            </a:pPr>
            <a:endParaRPr lang="en-US" sz="2600" dirty="0" smtClean="0"/>
          </a:p>
          <a:p>
            <a:pPr marL="0" indent="0">
              <a:buNone/>
            </a:pPr>
            <a:r>
              <a:rPr lang="en-US" sz="2600" dirty="0"/>
              <a:t>The spectators </a:t>
            </a:r>
            <a:r>
              <a:rPr lang="en-US" sz="2600" u="sng" dirty="0"/>
              <a:t>said</a:t>
            </a:r>
            <a:r>
              <a:rPr lang="en-US" sz="2600" dirty="0"/>
              <a:t>, "</a:t>
            </a:r>
            <a:r>
              <a:rPr lang="en-US" sz="2600" u="sng" dirty="0"/>
              <a:t>Bravo</a:t>
            </a:r>
            <a:r>
              <a:rPr lang="en-US" sz="2600" dirty="0"/>
              <a:t>! A classical goal." </a:t>
            </a:r>
            <a:endParaRPr lang="en-US" sz="2600" dirty="0" smtClean="0"/>
          </a:p>
          <a:p>
            <a:pPr marL="0" indent="0">
              <a:buNone/>
            </a:pPr>
            <a:r>
              <a:rPr lang="en-US" sz="2600" dirty="0"/>
              <a:t>The spectators </a:t>
            </a:r>
            <a:r>
              <a:rPr lang="en-US" sz="2600" dirty="0">
                <a:solidFill>
                  <a:srgbClr val="0070C0"/>
                </a:solidFill>
              </a:rPr>
              <a:t>applauded</a:t>
            </a:r>
            <a:r>
              <a:rPr lang="en-US" sz="2600" dirty="0"/>
              <a:t> him saying that it </a:t>
            </a:r>
            <a:r>
              <a:rPr lang="en-US" sz="2600" dirty="0">
                <a:solidFill>
                  <a:srgbClr val="0070C0"/>
                </a:solidFill>
              </a:rPr>
              <a:t>was</a:t>
            </a:r>
            <a:r>
              <a:rPr lang="en-US" sz="2600" dirty="0"/>
              <a:t> a classical goal. </a:t>
            </a:r>
            <a:endParaRPr lang="en-US" sz="2600" dirty="0" smtClean="0"/>
          </a:p>
          <a:p>
            <a:pPr marL="0" indent="0">
              <a:buNone/>
            </a:pPr>
            <a:endParaRPr lang="en-US" sz="2600" dirty="0" smtClean="0"/>
          </a:p>
          <a:p>
            <a:pPr marL="0" indent="0">
              <a:buNone/>
            </a:pPr>
            <a:r>
              <a:rPr lang="en-US" sz="2600" dirty="0"/>
              <a:t>She </a:t>
            </a:r>
            <a:r>
              <a:rPr lang="en-US" sz="2600" u="sng" dirty="0"/>
              <a:t>said</a:t>
            </a:r>
            <a:r>
              <a:rPr lang="en-US" sz="2600" dirty="0"/>
              <a:t> in Shimla, "</a:t>
            </a:r>
            <a:r>
              <a:rPr lang="en-US" sz="2600" u="sng" dirty="0"/>
              <a:t>Wow</a:t>
            </a:r>
            <a:r>
              <a:rPr lang="en-US" sz="2600" dirty="0"/>
              <a:t>! What a pleasant weather it </a:t>
            </a:r>
            <a:r>
              <a:rPr lang="en-US" sz="2600" u="sng" dirty="0"/>
              <a:t>is</a:t>
            </a:r>
            <a:r>
              <a:rPr lang="en-US" sz="2600" dirty="0"/>
              <a:t>." </a:t>
            </a:r>
            <a:endParaRPr lang="en-US" sz="2600" dirty="0" smtClean="0"/>
          </a:p>
          <a:p>
            <a:pPr marL="0" indent="0">
              <a:buNone/>
            </a:pPr>
            <a:r>
              <a:rPr lang="en-US" sz="2600" dirty="0"/>
              <a:t>She </a:t>
            </a:r>
            <a:r>
              <a:rPr lang="en-US" sz="2600" dirty="0">
                <a:solidFill>
                  <a:schemeClr val="accent6">
                    <a:lumMod val="50000"/>
                  </a:schemeClr>
                </a:solidFill>
              </a:rPr>
              <a:t>exclaimed</a:t>
            </a:r>
            <a:r>
              <a:rPr lang="en-US" sz="2600" dirty="0"/>
              <a:t> with </a:t>
            </a:r>
            <a:r>
              <a:rPr lang="en-US" sz="2600" dirty="0">
                <a:solidFill>
                  <a:schemeClr val="accent6">
                    <a:lumMod val="50000"/>
                  </a:schemeClr>
                </a:solidFill>
              </a:rPr>
              <a:t>joy</a:t>
            </a:r>
            <a:r>
              <a:rPr lang="en-US" sz="2600" dirty="0"/>
              <a:t> in Shimla that it </a:t>
            </a:r>
            <a:r>
              <a:rPr lang="en-US" sz="2600" dirty="0">
                <a:solidFill>
                  <a:schemeClr val="accent6">
                    <a:lumMod val="50000"/>
                  </a:schemeClr>
                </a:solidFill>
              </a:rPr>
              <a:t>was</a:t>
            </a:r>
            <a:r>
              <a:rPr lang="en-US" sz="2600" dirty="0"/>
              <a:t> a very pleasant weather. </a:t>
            </a:r>
          </a:p>
          <a:p>
            <a:pPr marL="0" indent="0">
              <a:buNone/>
            </a:pPr>
            <a:endParaRPr lang="en-US" dirty="0"/>
          </a:p>
        </p:txBody>
      </p:sp>
    </p:spTree>
    <p:extLst>
      <p:ext uri="{BB962C8B-B14F-4D97-AF65-F5344CB8AC3E}">
        <p14:creationId xmlns:p14="http://schemas.microsoft.com/office/powerpoint/2010/main" val="311746477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6800" y="3244334"/>
            <a:ext cx="7343751" cy="2308324"/>
          </a:xfrm>
          <a:prstGeom prst="rect">
            <a:avLst/>
          </a:prstGeom>
        </p:spPr>
        <p:txBody>
          <a:bodyPr wrap="square">
            <a:spAutoFit/>
          </a:bodyPr>
          <a:lstStyle/>
          <a:p>
            <a:r>
              <a:rPr lang="en-US" sz="3600" dirty="0" smtClean="0">
                <a:solidFill>
                  <a:srgbClr val="C00000"/>
                </a:solidFill>
              </a:rPr>
              <a:t>THANK YOU</a:t>
            </a:r>
          </a:p>
          <a:p>
            <a:endParaRPr lang="en-US" sz="3600" dirty="0" smtClean="0">
              <a:solidFill>
                <a:srgbClr val="C00000"/>
              </a:solidFill>
            </a:endParaRPr>
          </a:p>
          <a:p>
            <a:endParaRPr lang="en-US" sz="3600" dirty="0" smtClean="0">
              <a:solidFill>
                <a:srgbClr val="C00000"/>
              </a:solidFill>
            </a:endParaRPr>
          </a:p>
          <a:p>
            <a:r>
              <a:rPr lang="en-US" sz="3600" dirty="0" smtClean="0">
                <a:solidFill>
                  <a:srgbClr val="C00000"/>
                </a:solidFill>
              </a:rPr>
              <a:t>                    </a:t>
            </a:r>
            <a:r>
              <a:rPr lang="en-US" sz="3600" dirty="0" smtClean="0">
                <a:solidFill>
                  <a:srgbClr val="C00000"/>
                </a:solidFill>
                <a:latin typeface="Bodoni MT" pitchFamily="18" charset="0"/>
              </a:rPr>
              <a:t>May God Bless You</a:t>
            </a:r>
            <a:endParaRPr lang="en-US" dirty="0">
              <a:solidFill>
                <a:srgbClr val="C00000"/>
              </a:solidFill>
              <a:latin typeface="Bodoni MT" pitchFamily="18" charset="0"/>
            </a:endParaRP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350</TotalTime>
  <Words>2062</Words>
  <Application>Microsoft Office PowerPoint</Application>
  <PresentationFormat>On-screen Show (4:3)</PresentationFormat>
  <Paragraphs>459</Paragraphs>
  <Slides>50</Slides>
  <Notes>0</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Concourse</vt:lpstr>
      <vt:lpstr>      KNOWLEDGE INSTITUTE OF TECHNOLOGY. DEPARTMENT OF ENGLISH Welcomes   NOTE TAKING (Communicative English)                       by                                 K.Anand Kumar                               Asst. Prof. in English</vt:lpstr>
      <vt:lpstr>Read the passage and make notes of it.</vt:lpstr>
      <vt:lpstr>PowerPoint Presentation</vt:lpstr>
      <vt:lpstr>PowerPoint Presentation</vt:lpstr>
      <vt:lpstr>Besides water, one can take lemon juice with a pinch of salt or sugar or both. The juice of fresh fruits is not only a rich source of minerals but also a means of retaining the water content of the body. Another very simple means is to take glasses of buttermilk with salt and tender coconut milk in moderation.              </vt:lpstr>
      <vt:lpstr>The next simple way is to take fresh vegetable salads preferably with salt and curd. Vegetables like cucumber, onion, carrot, greens and tomato will be ideal salad – vegetables that supply nutrition to the body and facilitate the body to resist the harmful impact of summer heat. This is easier to do because one need not go out of the way and spend much to get exotic fruits and vegetables. What is available during the summer season locally will be ideal in terms of nutritious value and in not being expensive.</vt:lpstr>
      <vt:lpstr> Therefore, to beat the heat one could prepare a chart of things including the quality of water to be taken during summer so that one keeps fit and healthy and sees numerous summers off. </vt:lpstr>
      <vt:lpstr>PowerPoint Presentation</vt:lpstr>
      <vt:lpstr>PowerPoint Presentation</vt:lpstr>
      <vt:lpstr>PowerPoint Presentation</vt:lpstr>
      <vt:lpstr>PowerPoint Presentation</vt:lpstr>
      <vt:lpstr>PowerPoint Presentation</vt:lpstr>
      <vt:lpstr>Welcome  to  FRAMING QUESTIONS</vt:lpstr>
      <vt:lpstr>FRAMING QUESTIONS          ‘wh’                           ‘Yes’ or ‘No Question            Question     </vt:lpstr>
      <vt:lpstr>‘Wh’ Questions</vt:lpstr>
      <vt:lpstr>‘Yes’ or ‘No’ Questions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LETTER WRITING  </vt:lpstr>
      <vt:lpstr>                      Two types          Informal                   Formal  </vt:lpstr>
      <vt:lpstr>Style of a letter</vt:lpstr>
      <vt:lpstr>PowerPoint Presentation</vt:lpstr>
      <vt:lpstr>PowerPoint Presentation</vt:lpstr>
      <vt:lpstr>PowerPoint Presentation</vt:lpstr>
      <vt:lpstr>PowerPoint Presentation</vt:lpstr>
      <vt:lpstr>PowerPoint Presentation</vt:lpstr>
      <vt:lpstr>PowerPoint Presentation</vt:lpstr>
      <vt:lpstr>USEFUL PHRASES FOR FORMAL LETTERS</vt:lpstr>
      <vt:lpstr>PowerPoint Presentation</vt:lpstr>
      <vt:lpstr>PowerPoint Presentation</vt:lpstr>
      <vt:lpstr>Closures :</vt:lpstr>
      <vt:lpstr>PowerPoint Presentation</vt:lpstr>
      <vt:lpstr>PowerPoint Presentation</vt:lpstr>
      <vt:lpstr>PowerPoint Presentation</vt:lpstr>
      <vt:lpstr>Change of Tense</vt:lpstr>
      <vt:lpstr>Statement Examples</vt:lpstr>
      <vt:lpstr>Interrogative – ‘wh’</vt:lpstr>
      <vt:lpstr>Interrogative – ‘Yes or No’</vt:lpstr>
      <vt:lpstr>Imperatives</vt:lpstr>
      <vt:lpstr>Exclamatory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Join stock Company organisation</dc:title>
  <dc:creator>S&amp;H</dc:creator>
  <cp:lastModifiedBy>student</cp:lastModifiedBy>
  <cp:revision>110</cp:revision>
  <dcterms:created xsi:type="dcterms:W3CDTF">2006-08-16T00:00:00Z</dcterms:created>
  <dcterms:modified xsi:type="dcterms:W3CDTF">2020-06-09T05:27:56Z</dcterms:modified>
</cp:coreProperties>
</file>